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5.svg" ContentType="image/svg+xml"/>
  <Override PartName="/ppt/media/image17.svg" ContentType="image/svg+xml"/>
  <Override PartName="/ppt/media/image19.svg" ContentType="image/svg+xml"/>
  <Override PartName="/ppt/media/image2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notesMasterIdLst>
    <p:notesMasterId r:id="rId6"/>
  </p:notesMasterIdLst>
  <p:sldIdLst>
    <p:sldId id="407" r:id="rId4"/>
    <p:sldId id="256" r:id="rId5"/>
    <p:sldId id="257" r:id="rId7"/>
    <p:sldId id="343" r:id="rId8"/>
    <p:sldId id="318" r:id="rId9"/>
    <p:sldId id="258" r:id="rId10"/>
    <p:sldId id="344" r:id="rId11"/>
    <p:sldId id="345" r:id="rId12"/>
    <p:sldId id="296" r:id="rId13"/>
    <p:sldId id="268" r:id="rId14"/>
    <p:sldId id="450" r:id="rId15"/>
    <p:sldId id="298" r:id="rId16"/>
    <p:sldId id="452" r:id="rId17"/>
    <p:sldId id="259" r:id="rId18"/>
    <p:sldId id="378" r:id="rId19"/>
    <p:sldId id="379" r:id="rId20"/>
    <p:sldId id="347" r:id="rId21"/>
    <p:sldId id="373" r:id="rId22"/>
    <p:sldId id="449" r:id="rId23"/>
  </p:sldIdLst>
  <p:sldSz cx="12192000" cy="6858000"/>
  <p:notesSz cx="7103745" cy="10234295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ABA6"/>
    <a:srgbClr val="F95953"/>
    <a:srgbClr val="6C6C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-192" y="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6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8E0A6-BDB9-4075-9C6B-A8D2D29612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6E116-AC3A-4325-A994-530E38159A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A0D2-2A6A-4649-8D39-7792699B0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6E116-AC3A-4325-A994-530E38159A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A0D2-2A6A-4649-8D39-7792699B0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C6E116-AC3A-4325-A994-530E38159A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BA0D2-2A6A-4649-8D39-7792699B068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Relationship Id="rId3" Type="http://schemas.openxmlformats.org/officeDocument/2006/relationships/image" Target="../media/image4.emf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9" Type="http://schemas.openxmlformats.org/officeDocument/2006/relationships/notesSlide" Target="../notesSlides/notesSlide9.xml"/><Relationship Id="rId38" Type="http://schemas.openxmlformats.org/officeDocument/2006/relationships/slideLayout" Target="../slideLayouts/slideLayout1.xml"/><Relationship Id="rId37" Type="http://schemas.openxmlformats.org/officeDocument/2006/relationships/tags" Target="../tags/tag38.xml"/><Relationship Id="rId36" Type="http://schemas.openxmlformats.org/officeDocument/2006/relationships/tags" Target="../tags/tag37.xml"/><Relationship Id="rId35" Type="http://schemas.openxmlformats.org/officeDocument/2006/relationships/tags" Target="../tags/tag36.xml"/><Relationship Id="rId34" Type="http://schemas.openxmlformats.org/officeDocument/2006/relationships/tags" Target="../tags/tag35.xml"/><Relationship Id="rId33" Type="http://schemas.openxmlformats.org/officeDocument/2006/relationships/tags" Target="../tags/tag34.xml"/><Relationship Id="rId32" Type="http://schemas.openxmlformats.org/officeDocument/2006/relationships/tags" Target="../tags/tag33.xml"/><Relationship Id="rId31" Type="http://schemas.openxmlformats.org/officeDocument/2006/relationships/tags" Target="../tags/tag32.xml"/><Relationship Id="rId30" Type="http://schemas.openxmlformats.org/officeDocument/2006/relationships/tags" Target="../tags/tag31.xml"/><Relationship Id="rId3" Type="http://schemas.openxmlformats.org/officeDocument/2006/relationships/tags" Target="../tags/tag4.xml"/><Relationship Id="rId29" Type="http://schemas.openxmlformats.org/officeDocument/2006/relationships/tags" Target="../tags/tag30.xml"/><Relationship Id="rId28" Type="http://schemas.openxmlformats.org/officeDocument/2006/relationships/tags" Target="../tags/tag29.xml"/><Relationship Id="rId27" Type="http://schemas.openxmlformats.org/officeDocument/2006/relationships/tags" Target="../tags/tag28.xml"/><Relationship Id="rId26" Type="http://schemas.openxmlformats.org/officeDocument/2006/relationships/tags" Target="../tags/tag27.xml"/><Relationship Id="rId25" Type="http://schemas.openxmlformats.org/officeDocument/2006/relationships/tags" Target="../tags/tag26.xml"/><Relationship Id="rId24" Type="http://schemas.openxmlformats.org/officeDocument/2006/relationships/tags" Target="../tags/tag25.xml"/><Relationship Id="rId23" Type="http://schemas.openxmlformats.org/officeDocument/2006/relationships/tags" Target="../tags/tag24.xml"/><Relationship Id="rId22" Type="http://schemas.openxmlformats.org/officeDocument/2006/relationships/tags" Target="../tags/tag23.xml"/><Relationship Id="rId21" Type="http://schemas.openxmlformats.org/officeDocument/2006/relationships/tags" Target="../tags/tag22.xml"/><Relationship Id="rId20" Type="http://schemas.openxmlformats.org/officeDocument/2006/relationships/tags" Target="../tags/tag21.xml"/><Relationship Id="rId2" Type="http://schemas.openxmlformats.org/officeDocument/2006/relationships/tags" Target="../tags/tag3.xml"/><Relationship Id="rId19" Type="http://schemas.openxmlformats.org/officeDocument/2006/relationships/tags" Target="../tags/tag20.xml"/><Relationship Id="rId18" Type="http://schemas.openxmlformats.org/officeDocument/2006/relationships/tags" Target="../tags/tag19.xml"/><Relationship Id="rId17" Type="http://schemas.openxmlformats.org/officeDocument/2006/relationships/tags" Target="../tags/tag18.xml"/><Relationship Id="rId16" Type="http://schemas.openxmlformats.org/officeDocument/2006/relationships/tags" Target="../tags/tag17.xml"/><Relationship Id="rId15" Type="http://schemas.openxmlformats.org/officeDocument/2006/relationships/tags" Target="../tags/tag16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openxmlformats.org/officeDocument/2006/relationships/tags" Target="../tags/tag39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jpeg"/><Relationship Id="rId2" Type="http://schemas.openxmlformats.org/officeDocument/2006/relationships/tags" Target="../tags/tag40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1" Type="http://schemas.openxmlformats.org/officeDocument/2006/relationships/notesSlide" Target="../notesSlides/notesSlide12.xml"/><Relationship Id="rId30" Type="http://schemas.openxmlformats.org/officeDocument/2006/relationships/slideLayout" Target="../slideLayouts/slideLayout1.xml"/><Relationship Id="rId3" Type="http://schemas.openxmlformats.org/officeDocument/2006/relationships/tags" Target="../tags/tag42.xml"/><Relationship Id="rId29" Type="http://schemas.openxmlformats.org/officeDocument/2006/relationships/image" Target="../media/image21.svg"/><Relationship Id="rId28" Type="http://schemas.openxmlformats.org/officeDocument/2006/relationships/image" Target="../media/image20.png"/><Relationship Id="rId27" Type="http://schemas.openxmlformats.org/officeDocument/2006/relationships/tags" Target="../tags/tag60.xml"/><Relationship Id="rId26" Type="http://schemas.openxmlformats.org/officeDocument/2006/relationships/image" Target="../media/image19.svg"/><Relationship Id="rId25" Type="http://schemas.openxmlformats.org/officeDocument/2006/relationships/image" Target="../media/image18.png"/><Relationship Id="rId24" Type="http://schemas.openxmlformats.org/officeDocument/2006/relationships/tags" Target="../tags/tag59.xml"/><Relationship Id="rId23" Type="http://schemas.openxmlformats.org/officeDocument/2006/relationships/image" Target="../media/image17.svg"/><Relationship Id="rId22" Type="http://schemas.openxmlformats.org/officeDocument/2006/relationships/image" Target="../media/image16.png"/><Relationship Id="rId21" Type="http://schemas.openxmlformats.org/officeDocument/2006/relationships/tags" Target="../tags/tag58.xml"/><Relationship Id="rId20" Type="http://schemas.openxmlformats.org/officeDocument/2006/relationships/image" Target="../media/image15.svg"/><Relationship Id="rId2" Type="http://schemas.openxmlformats.org/officeDocument/2006/relationships/tags" Target="../tags/tag41.xml"/><Relationship Id="rId19" Type="http://schemas.openxmlformats.org/officeDocument/2006/relationships/image" Target="../media/image14.png"/><Relationship Id="rId18" Type="http://schemas.openxmlformats.org/officeDocument/2006/relationships/tags" Target="../tags/tag57.xml"/><Relationship Id="rId17" Type="http://schemas.openxmlformats.org/officeDocument/2006/relationships/tags" Target="../tags/tag56.xml"/><Relationship Id="rId16" Type="http://schemas.openxmlformats.org/officeDocument/2006/relationships/tags" Target="../tags/tag55.xml"/><Relationship Id="rId15" Type="http://schemas.openxmlformats.org/officeDocument/2006/relationships/tags" Target="../tags/tag54.xml"/><Relationship Id="rId14" Type="http://schemas.openxmlformats.org/officeDocument/2006/relationships/tags" Target="../tags/tag53.xml"/><Relationship Id="rId13" Type="http://schemas.openxmlformats.org/officeDocument/2006/relationships/tags" Target="../tags/tag52.xml"/><Relationship Id="rId12" Type="http://schemas.openxmlformats.org/officeDocument/2006/relationships/tags" Target="../tags/tag51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jpeg"/><Relationship Id="rId2" Type="http://schemas.openxmlformats.org/officeDocument/2006/relationships/tags" Target="../tags/tag61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 rot="16200000">
            <a:off x="6173470" y="543560"/>
            <a:ext cx="2501900" cy="4471035"/>
            <a:chOff x="7210222" y="3140035"/>
            <a:chExt cx="1770664" cy="3272488"/>
          </a:xfrm>
        </p:grpSpPr>
        <p:sp>
          <p:nvSpPr>
            <p:cNvPr id="33" name="矩形 3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charset="-122"/>
                <a:ea typeface="幼圆" panose="02010509060101010101" charset="-122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1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artisticTexturizer/>
                        </a14:imgEffect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charset="-122"/>
                <a:ea typeface="幼圆" panose="02010509060101010101" charset="-122"/>
                <a:cs typeface="+mn-cs"/>
              </a:endParaRPr>
            </a:p>
          </p:txBody>
        </p: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grayscl/>
          </a:blip>
          <a:srcRect l="10634" b="29966"/>
          <a:stretch>
            <a:fillRect/>
          </a:stretch>
        </p:blipFill>
        <p:spPr>
          <a:xfrm rot="20481532" flipH="1">
            <a:off x="9210407" y="3378211"/>
            <a:ext cx="3681478" cy="3734492"/>
          </a:xfrm>
          <a:custGeom>
            <a:avLst/>
            <a:gdLst>
              <a:gd name="connsiteX0" fmla="*/ 1938173 w 5820008"/>
              <a:gd name="connsiteY0" fmla="*/ 5903817 h 5903817"/>
              <a:gd name="connsiteX1" fmla="*/ 5820008 w 5820008"/>
              <a:gd name="connsiteY1" fmla="*/ 4629444 h 5903817"/>
              <a:gd name="connsiteX2" fmla="*/ 5820008 w 5820008"/>
              <a:gd name="connsiteY2" fmla="*/ 0 h 5903817"/>
              <a:gd name="connsiteX3" fmla="*/ 0 w 5820008"/>
              <a:gd name="connsiteY3" fmla="*/ 0 h 5903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0008" h="5903817">
                <a:moveTo>
                  <a:pt x="1938173" y="5903817"/>
                </a:moveTo>
                <a:lnTo>
                  <a:pt x="5820008" y="4629444"/>
                </a:lnTo>
                <a:lnTo>
                  <a:pt x="5820008" y="0"/>
                </a:lnTo>
                <a:lnTo>
                  <a:pt x="0" y="0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5963" name="图片 59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10031223" y="11010"/>
            <a:ext cx="2160777" cy="2796943"/>
          </a:xfrm>
          <a:prstGeom prst="rect">
            <a:avLst/>
          </a:prstGeom>
        </p:spPr>
      </p:pic>
      <p:pic>
        <p:nvPicPr>
          <p:cNvPr id="5964" name="图片 59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69923"/>
            <a:ext cx="208048" cy="869944"/>
          </a:xfrm>
          <a:prstGeom prst="rect">
            <a:avLst/>
          </a:prstGeom>
        </p:spPr>
      </p:pic>
      <p:pic>
        <p:nvPicPr>
          <p:cNvPr id="5965" name="图片 59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143" y="1521576"/>
            <a:ext cx="5226818" cy="5360089"/>
          </a:xfrm>
          <a:prstGeom prst="rect">
            <a:avLst/>
          </a:prstGeom>
        </p:spPr>
      </p:pic>
      <p:pic>
        <p:nvPicPr>
          <p:cNvPr id="5960" name="图片 595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758659" y="1031769"/>
            <a:ext cx="1063421" cy="683444"/>
          </a:xfrm>
          <a:prstGeom prst="rect">
            <a:avLst/>
          </a:prstGeom>
        </p:spPr>
      </p:pic>
      <p:sp>
        <p:nvSpPr>
          <p:cNvPr id="5968" name="椭圆 5967"/>
          <p:cNvSpPr/>
          <p:nvPr/>
        </p:nvSpPr>
        <p:spPr>
          <a:xfrm>
            <a:off x="7939144" y="2345167"/>
            <a:ext cx="311971" cy="268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5969" name="椭圆 5968"/>
          <p:cNvSpPr/>
          <p:nvPr/>
        </p:nvSpPr>
        <p:spPr>
          <a:xfrm>
            <a:off x="9348351" y="2360671"/>
            <a:ext cx="225374" cy="178133"/>
          </a:xfrm>
          <a:custGeom>
            <a:avLst/>
            <a:gdLst>
              <a:gd name="connsiteX0" fmla="*/ 0 w 225329"/>
              <a:gd name="connsiteY0" fmla="*/ 67551 h 135102"/>
              <a:gd name="connsiteX1" fmla="*/ 112665 w 225329"/>
              <a:gd name="connsiteY1" fmla="*/ 0 h 135102"/>
              <a:gd name="connsiteX2" fmla="*/ 225330 w 225329"/>
              <a:gd name="connsiteY2" fmla="*/ 67551 h 135102"/>
              <a:gd name="connsiteX3" fmla="*/ 112665 w 225329"/>
              <a:gd name="connsiteY3" fmla="*/ 135102 h 135102"/>
              <a:gd name="connsiteX4" fmla="*/ 0 w 225329"/>
              <a:gd name="connsiteY4" fmla="*/ 67551 h 135102"/>
              <a:gd name="connsiteX0-1" fmla="*/ 44 w 225374"/>
              <a:gd name="connsiteY0-2" fmla="*/ 110582 h 178133"/>
              <a:gd name="connsiteX1-3" fmla="*/ 123466 w 225374"/>
              <a:gd name="connsiteY1-4" fmla="*/ 0 h 178133"/>
              <a:gd name="connsiteX2-5" fmla="*/ 225374 w 225374"/>
              <a:gd name="connsiteY2-6" fmla="*/ 110582 h 178133"/>
              <a:gd name="connsiteX3-7" fmla="*/ 112709 w 225374"/>
              <a:gd name="connsiteY3-8" fmla="*/ 178133 h 178133"/>
              <a:gd name="connsiteX4-9" fmla="*/ 44 w 225374"/>
              <a:gd name="connsiteY4-10" fmla="*/ 110582 h 1781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374" h="178133">
                <a:moveTo>
                  <a:pt x="44" y="110582"/>
                </a:moveTo>
                <a:cubicBezTo>
                  <a:pt x="1837" y="80893"/>
                  <a:pt x="61243" y="0"/>
                  <a:pt x="123466" y="0"/>
                </a:cubicBezTo>
                <a:cubicBezTo>
                  <a:pt x="185689" y="0"/>
                  <a:pt x="225374" y="73275"/>
                  <a:pt x="225374" y="110582"/>
                </a:cubicBezTo>
                <a:cubicBezTo>
                  <a:pt x="225374" y="147889"/>
                  <a:pt x="174932" y="178133"/>
                  <a:pt x="112709" y="178133"/>
                </a:cubicBezTo>
                <a:cubicBezTo>
                  <a:pt x="50486" y="178133"/>
                  <a:pt x="-1749" y="140271"/>
                  <a:pt x="44" y="1105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5970" name="椭圆 5969"/>
          <p:cNvSpPr/>
          <p:nvPr/>
        </p:nvSpPr>
        <p:spPr>
          <a:xfrm>
            <a:off x="7551867" y="3318141"/>
            <a:ext cx="64547" cy="159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5971" name="椭圆 5970"/>
          <p:cNvSpPr/>
          <p:nvPr/>
        </p:nvSpPr>
        <p:spPr>
          <a:xfrm>
            <a:off x="9660367" y="496303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5972" name="椭圆 5971"/>
          <p:cNvSpPr/>
          <p:nvPr/>
        </p:nvSpPr>
        <p:spPr>
          <a:xfrm>
            <a:off x="5475642" y="4832781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5973" name="椭圆 5972"/>
          <p:cNvSpPr/>
          <p:nvPr/>
        </p:nvSpPr>
        <p:spPr>
          <a:xfrm>
            <a:off x="5787614" y="228321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5974" name="椭圆 5973"/>
          <p:cNvSpPr/>
          <p:nvPr/>
        </p:nvSpPr>
        <p:spPr>
          <a:xfrm>
            <a:off x="8498541" y="1521576"/>
            <a:ext cx="112269" cy="193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5975" name="椭圆 5974"/>
          <p:cNvSpPr/>
          <p:nvPr/>
        </p:nvSpPr>
        <p:spPr>
          <a:xfrm>
            <a:off x="8810513" y="374625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5976" name="椭圆 5975"/>
          <p:cNvSpPr/>
          <p:nvPr/>
        </p:nvSpPr>
        <p:spPr>
          <a:xfrm>
            <a:off x="11360075" y="484353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5977" name="椭圆 5976"/>
          <p:cNvSpPr/>
          <p:nvPr/>
        </p:nvSpPr>
        <p:spPr>
          <a:xfrm>
            <a:off x="9821732" y="602687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5978" name="椭圆 5977"/>
          <p:cNvSpPr/>
          <p:nvPr/>
        </p:nvSpPr>
        <p:spPr>
          <a:xfrm>
            <a:off x="10143465" y="3476354"/>
            <a:ext cx="151606" cy="144329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1148 w 165968"/>
              <a:gd name="connsiteY0-2" fmla="*/ 60242 h 141999"/>
              <a:gd name="connsiteX1-3" fmla="*/ 81831 w 165968"/>
              <a:gd name="connsiteY1-4" fmla="*/ 0 h 141999"/>
              <a:gd name="connsiteX2-5" fmla="*/ 162514 w 165968"/>
              <a:gd name="connsiteY2-6" fmla="*/ 60242 h 141999"/>
              <a:gd name="connsiteX3-7" fmla="*/ 135619 w 165968"/>
              <a:gd name="connsiteY3-8" fmla="*/ 141999 h 141999"/>
              <a:gd name="connsiteX4-9" fmla="*/ 1148 w 165968"/>
              <a:gd name="connsiteY4-10" fmla="*/ 60242 h 141999"/>
              <a:gd name="connsiteX0-11" fmla="*/ 997 w 151606"/>
              <a:gd name="connsiteY0-12" fmla="*/ 104235 h 144329"/>
              <a:gd name="connsiteX1-13" fmla="*/ 70923 w 151606"/>
              <a:gd name="connsiteY1-14" fmla="*/ 963 h 144329"/>
              <a:gd name="connsiteX2-15" fmla="*/ 151606 w 151606"/>
              <a:gd name="connsiteY2-16" fmla="*/ 61205 h 144329"/>
              <a:gd name="connsiteX3-17" fmla="*/ 124711 w 151606"/>
              <a:gd name="connsiteY3-18" fmla="*/ 142962 h 144329"/>
              <a:gd name="connsiteX4-19" fmla="*/ 997 w 151606"/>
              <a:gd name="connsiteY4-20" fmla="*/ 104235 h 1443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1606" h="144329">
                <a:moveTo>
                  <a:pt x="997" y="104235"/>
                </a:moveTo>
                <a:cubicBezTo>
                  <a:pt x="-7968" y="80569"/>
                  <a:pt x="45822" y="8135"/>
                  <a:pt x="70923" y="963"/>
                </a:cubicBezTo>
                <a:cubicBezTo>
                  <a:pt x="96024" y="-6209"/>
                  <a:pt x="151606" y="27934"/>
                  <a:pt x="151606" y="61205"/>
                </a:cubicBezTo>
                <a:cubicBezTo>
                  <a:pt x="151606" y="94476"/>
                  <a:pt x="149812" y="135790"/>
                  <a:pt x="124711" y="142962"/>
                </a:cubicBezTo>
                <a:cubicBezTo>
                  <a:pt x="99610" y="150134"/>
                  <a:pt x="9962" y="127901"/>
                  <a:pt x="997" y="104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5979" name="椭圆 5978"/>
          <p:cNvSpPr/>
          <p:nvPr/>
        </p:nvSpPr>
        <p:spPr>
          <a:xfrm>
            <a:off x="5066852" y="192821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5980" name="椭圆 5979"/>
          <p:cNvSpPr/>
          <p:nvPr/>
        </p:nvSpPr>
        <p:spPr>
          <a:xfrm>
            <a:off x="3528509" y="311155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5981" name="椭圆 5980"/>
          <p:cNvSpPr/>
          <p:nvPr/>
        </p:nvSpPr>
        <p:spPr>
          <a:xfrm>
            <a:off x="3840481" y="56199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5982" name="椭圆 5981"/>
          <p:cNvSpPr/>
          <p:nvPr/>
        </p:nvSpPr>
        <p:spPr>
          <a:xfrm>
            <a:off x="2646381" y="276731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5983" name="椭圆 5982"/>
          <p:cNvSpPr/>
          <p:nvPr/>
        </p:nvSpPr>
        <p:spPr>
          <a:xfrm>
            <a:off x="1108038" y="3950654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5984" name="椭圆 5983"/>
          <p:cNvSpPr/>
          <p:nvPr/>
        </p:nvSpPr>
        <p:spPr>
          <a:xfrm>
            <a:off x="1420010" y="140109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5985" name="椭圆 5984"/>
          <p:cNvSpPr/>
          <p:nvPr/>
        </p:nvSpPr>
        <p:spPr>
          <a:xfrm>
            <a:off x="7863840" y="541369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5986" name="椭圆 5985"/>
          <p:cNvSpPr/>
          <p:nvPr/>
        </p:nvSpPr>
        <p:spPr>
          <a:xfrm>
            <a:off x="6325497" y="659703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5987" name="椭圆 5986"/>
          <p:cNvSpPr/>
          <p:nvPr/>
        </p:nvSpPr>
        <p:spPr>
          <a:xfrm>
            <a:off x="6637469" y="404747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5988" name="椭圆 5987"/>
          <p:cNvSpPr/>
          <p:nvPr/>
        </p:nvSpPr>
        <p:spPr>
          <a:xfrm>
            <a:off x="6992470" y="197124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5989" name="椭圆 5988"/>
          <p:cNvSpPr/>
          <p:nvPr/>
        </p:nvSpPr>
        <p:spPr>
          <a:xfrm>
            <a:off x="5454082" y="3154521"/>
            <a:ext cx="182926" cy="163620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0 w 182881"/>
              <a:gd name="connsiteY0-2" fmla="*/ 60321 h 120685"/>
              <a:gd name="connsiteX1-3" fmla="*/ 80683 w 182881"/>
              <a:gd name="connsiteY1-4" fmla="*/ 79 h 120685"/>
              <a:gd name="connsiteX2-5" fmla="*/ 182881 w 182881"/>
              <a:gd name="connsiteY2-6" fmla="*/ 71079 h 120685"/>
              <a:gd name="connsiteX3-7" fmla="*/ 80683 w 182881"/>
              <a:gd name="connsiteY3-8" fmla="*/ 120563 h 120685"/>
              <a:gd name="connsiteX4-9" fmla="*/ 0 w 182881"/>
              <a:gd name="connsiteY4-10" fmla="*/ 60321 h 120685"/>
              <a:gd name="connsiteX0-11" fmla="*/ 45 w 182926"/>
              <a:gd name="connsiteY0-12" fmla="*/ 60309 h 163620"/>
              <a:gd name="connsiteX1-13" fmla="*/ 80728 w 182926"/>
              <a:gd name="connsiteY1-14" fmla="*/ 67 h 163620"/>
              <a:gd name="connsiteX2-15" fmla="*/ 182926 w 182926"/>
              <a:gd name="connsiteY2-16" fmla="*/ 71067 h 163620"/>
              <a:gd name="connsiteX3-17" fmla="*/ 91485 w 182926"/>
              <a:gd name="connsiteY3-18" fmla="*/ 163582 h 163620"/>
              <a:gd name="connsiteX4-19" fmla="*/ 45 w 182926"/>
              <a:gd name="connsiteY4-20" fmla="*/ 60309 h 1636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26" h="163620">
                <a:moveTo>
                  <a:pt x="45" y="60309"/>
                </a:moveTo>
                <a:cubicBezTo>
                  <a:pt x="-1748" y="33057"/>
                  <a:pt x="50248" y="-1726"/>
                  <a:pt x="80728" y="67"/>
                </a:cubicBezTo>
                <a:cubicBezTo>
                  <a:pt x="111208" y="1860"/>
                  <a:pt x="182926" y="37796"/>
                  <a:pt x="182926" y="71067"/>
                </a:cubicBezTo>
                <a:cubicBezTo>
                  <a:pt x="182926" y="104338"/>
                  <a:pt x="121965" y="165375"/>
                  <a:pt x="91485" y="163582"/>
                </a:cubicBezTo>
                <a:cubicBezTo>
                  <a:pt x="61005" y="161789"/>
                  <a:pt x="1838" y="87562"/>
                  <a:pt x="45" y="60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5990" name="椭圆 5989"/>
          <p:cNvSpPr/>
          <p:nvPr/>
        </p:nvSpPr>
        <p:spPr>
          <a:xfrm>
            <a:off x="5766099" y="60502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6006" name="椭圆 6005"/>
          <p:cNvSpPr/>
          <p:nvPr/>
        </p:nvSpPr>
        <p:spPr>
          <a:xfrm>
            <a:off x="6992470" y="408140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 panose="02010509060101010101" charset="-122"/>
              <a:cs typeface="+mn-cs"/>
            </a:endParaRPr>
          </a:p>
        </p:txBody>
      </p:sp>
      <p:sp>
        <p:nvSpPr>
          <p:cNvPr id="6014" name="文本框 6013"/>
          <p:cNvSpPr txBox="1"/>
          <p:nvPr/>
        </p:nvSpPr>
        <p:spPr>
          <a:xfrm rot="16200000">
            <a:off x="6078855" y="396875"/>
            <a:ext cx="2644775" cy="47656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现代社交礼仪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54015" y="5107940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北京出版社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5475" y="566420"/>
            <a:ext cx="2503805" cy="3683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b="1">
                <a:latin typeface="华文仿宋" panose="02010600040101010101" charset="-122"/>
                <a:ea typeface="华文仿宋" panose="02010600040101010101" charset="-122"/>
              </a:rPr>
              <a:t>（二）课堂举止礼仪</a:t>
            </a:r>
            <a:endParaRPr lang="zh-CN" altLang="en-US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7" name="等腰三角形 6"/>
          <p:cNvSpPr/>
          <p:nvPr>
            <p:custDataLst>
              <p:tags r:id="rId2"/>
            </p:custDataLst>
          </p:nvPr>
        </p:nvSpPr>
        <p:spPr>
          <a:xfrm>
            <a:off x="685608" y="4000054"/>
            <a:ext cx="791760" cy="791760"/>
          </a:xfrm>
          <a:prstGeom prst="triangle">
            <a:avLst/>
          </a:prstGeom>
          <a:solidFill>
            <a:srgbClr val="F95211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>
            <p:custDataLst>
              <p:tags r:id="rId3"/>
            </p:custDataLst>
          </p:nvPr>
        </p:nvSpPr>
        <p:spPr>
          <a:xfrm>
            <a:off x="1020293" y="1025587"/>
            <a:ext cx="121809" cy="121809"/>
          </a:xfrm>
          <a:prstGeom prst="ellipse">
            <a:avLst/>
          </a:prstGeom>
          <a:solidFill>
            <a:srgbClr val="F95211">
              <a:lumMod val="75000"/>
            </a:srgbClr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椭圆 8"/>
          <p:cNvSpPr/>
          <p:nvPr>
            <p:custDataLst>
              <p:tags r:id="rId4"/>
            </p:custDataLst>
          </p:nvPr>
        </p:nvSpPr>
        <p:spPr>
          <a:xfrm>
            <a:off x="848020" y="3822560"/>
            <a:ext cx="466936" cy="466936"/>
          </a:xfrm>
          <a:prstGeom prst="ellipse">
            <a:avLst/>
          </a:prstGeom>
          <a:solidFill>
            <a:srgbClr val="F95211"/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0" name="直接连接符 9"/>
          <p:cNvCxnSpPr>
            <a:stCxn id="8" idx="4"/>
            <a:endCxn id="12" idx="2"/>
          </p:cNvCxnSpPr>
          <p:nvPr>
            <p:custDataLst>
              <p:tags r:id="rId5"/>
            </p:custDataLst>
          </p:nvPr>
        </p:nvCxnSpPr>
        <p:spPr>
          <a:xfrm>
            <a:off x="1081198" y="1147396"/>
            <a:ext cx="580" cy="2288854"/>
          </a:xfrm>
          <a:prstGeom prst="line">
            <a:avLst/>
          </a:prstGeom>
          <a:ln>
            <a:solidFill>
              <a:srgbClr val="F95211">
                <a:lumMod val="75000"/>
              </a:srgbClr>
            </a:solidFill>
          </a:ln>
        </p:spPr>
        <p:style>
          <a:lnRef idx="1">
            <a:srgbClr val="F95211"/>
          </a:lnRef>
          <a:fillRef idx="0">
            <a:srgbClr val="F95211"/>
          </a:fillRef>
          <a:effectRef idx="0">
            <a:srgbClr val="F95211"/>
          </a:effectRef>
          <a:fontRef idx="minor">
            <a:srgbClr val="000000"/>
          </a:fontRef>
        </p:style>
      </p:cxnSp>
      <p:sp>
        <p:nvSpPr>
          <p:cNvPr id="12" name="直角三角形 11"/>
          <p:cNvSpPr/>
          <p:nvPr>
            <p:custDataLst>
              <p:tags r:id="rId6"/>
            </p:custDataLst>
          </p:nvPr>
        </p:nvSpPr>
        <p:spPr>
          <a:xfrm rot="8100000">
            <a:off x="642685" y="3617804"/>
            <a:ext cx="877027" cy="877027"/>
          </a:xfrm>
          <a:prstGeom prst="rtTriangle">
            <a:avLst/>
          </a:prstGeom>
          <a:solidFill>
            <a:srgbClr val="F95211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1" name="文本框 80"/>
          <p:cNvSpPr txBox="1"/>
          <p:nvPr>
            <p:custDataLst>
              <p:tags r:id="rId7"/>
            </p:custDataLst>
          </p:nvPr>
        </p:nvSpPr>
        <p:spPr>
          <a:xfrm>
            <a:off x="419100" y="4992370"/>
            <a:ext cx="1620520" cy="77216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ctr">
              <a:lnSpc>
                <a:spcPct val="150000"/>
              </a:lnSpc>
            </a:pPr>
            <a:r>
              <a:rPr lang="zh-CN" altLang="en-US" sz="1600" b="1" spc="300">
                <a:solidFill>
                  <a:srgbClr val="F95211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Light" panose="020B0300000000000000" charset="-122"/>
              </a:rPr>
              <a:t>（1）入座时要轻要稳。</a:t>
            </a:r>
            <a:endParaRPr lang="zh-CN" altLang="en-US" sz="1600" b="1" spc="300">
              <a:solidFill>
                <a:srgbClr val="F95211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Light" panose="020B0300000000000000" charset="-122"/>
            </a:endParaRPr>
          </a:p>
        </p:txBody>
      </p:sp>
      <p:sp>
        <p:nvSpPr>
          <p:cNvPr id="13" name="等腰三角形 12"/>
          <p:cNvSpPr/>
          <p:nvPr>
            <p:custDataLst>
              <p:tags r:id="rId8"/>
            </p:custDataLst>
          </p:nvPr>
        </p:nvSpPr>
        <p:spPr>
          <a:xfrm>
            <a:off x="2558571" y="2759919"/>
            <a:ext cx="791760" cy="791760"/>
          </a:xfrm>
          <a:prstGeom prst="triangle">
            <a:avLst/>
          </a:prstGeom>
          <a:solidFill>
            <a:srgbClr val="FF7F00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9"/>
            </p:custDataLst>
          </p:nvPr>
        </p:nvSpPr>
        <p:spPr>
          <a:xfrm>
            <a:off x="2893256" y="1025587"/>
            <a:ext cx="121809" cy="121809"/>
          </a:xfrm>
          <a:prstGeom prst="ellipse">
            <a:avLst/>
          </a:prstGeom>
          <a:solidFill>
            <a:srgbClr val="FF7F00"/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椭圆 14"/>
          <p:cNvSpPr/>
          <p:nvPr>
            <p:custDataLst>
              <p:tags r:id="rId10"/>
            </p:custDataLst>
          </p:nvPr>
        </p:nvSpPr>
        <p:spPr>
          <a:xfrm>
            <a:off x="2720983" y="2697274"/>
            <a:ext cx="466936" cy="466936"/>
          </a:xfrm>
          <a:prstGeom prst="ellipse">
            <a:avLst/>
          </a:prstGeom>
          <a:solidFill>
            <a:srgbClr val="FF7F00">
              <a:alpha val="96000"/>
            </a:srgbClr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6" name="直接连接符 15"/>
          <p:cNvCxnSpPr>
            <a:stCxn id="14" idx="4"/>
            <a:endCxn id="17" idx="2"/>
          </p:cNvCxnSpPr>
          <p:nvPr>
            <p:custDataLst>
              <p:tags r:id="rId11"/>
            </p:custDataLst>
          </p:nvPr>
        </p:nvCxnSpPr>
        <p:spPr>
          <a:xfrm>
            <a:off x="2954161" y="1147396"/>
            <a:ext cx="0" cy="1162685"/>
          </a:xfrm>
          <a:prstGeom prst="line">
            <a:avLst/>
          </a:prstGeom>
          <a:solidFill>
            <a:srgbClr val="FF7F00"/>
          </a:solidFill>
          <a:ln>
            <a:solidFill>
              <a:srgbClr val="FF7F00">
                <a:lumMod val="50000"/>
              </a:srgbClr>
            </a:solidFill>
          </a:ln>
        </p:spPr>
        <p:style>
          <a:lnRef idx="1">
            <a:srgbClr val="F95211"/>
          </a:lnRef>
          <a:fillRef idx="0">
            <a:srgbClr val="F95211"/>
          </a:fillRef>
          <a:effectRef idx="0">
            <a:srgbClr val="F95211"/>
          </a:effectRef>
          <a:fontRef idx="minor">
            <a:srgbClr val="000000"/>
          </a:fontRef>
        </p:style>
      </p:cxnSp>
      <p:sp>
        <p:nvSpPr>
          <p:cNvPr id="17" name="直角三角形 16"/>
          <p:cNvSpPr/>
          <p:nvPr>
            <p:custDataLst>
              <p:tags r:id="rId12"/>
            </p:custDataLst>
          </p:nvPr>
        </p:nvSpPr>
        <p:spPr>
          <a:xfrm rot="8100000">
            <a:off x="2515647" y="2491939"/>
            <a:ext cx="877027" cy="877027"/>
          </a:xfrm>
          <a:prstGeom prst="rtTriangle">
            <a:avLst/>
          </a:prstGeom>
          <a:solidFill>
            <a:srgbClr val="FF7F00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" name="文本框 39"/>
          <p:cNvSpPr txBox="1"/>
          <p:nvPr>
            <p:custDataLst>
              <p:tags r:id="rId13"/>
            </p:custDataLst>
          </p:nvPr>
        </p:nvSpPr>
        <p:spPr>
          <a:xfrm>
            <a:off x="2291750" y="3763395"/>
            <a:ext cx="1324821" cy="462295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ctr">
              <a:lnSpc>
                <a:spcPct val="150000"/>
              </a:lnSpc>
            </a:pPr>
            <a:r>
              <a:rPr lang="zh-CN" altLang="en-US" sz="1600" b="1" spc="300">
                <a:solidFill>
                  <a:srgbClr val="FF7F00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Light" panose="020B0300000000000000" charset="-122"/>
              </a:rPr>
              <a:t>（2）双肩平正放松</a:t>
            </a:r>
            <a:endParaRPr lang="zh-CN" altLang="en-US" sz="1600" b="1" spc="300">
              <a:solidFill>
                <a:srgbClr val="FF7F00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Light" panose="020B0300000000000000" charset="-122"/>
            </a:endParaRPr>
          </a:p>
        </p:txBody>
      </p:sp>
      <p:sp>
        <p:nvSpPr>
          <p:cNvPr id="18" name="椭圆 17"/>
          <p:cNvSpPr/>
          <p:nvPr>
            <p:custDataLst>
              <p:tags r:id="rId14"/>
            </p:custDataLst>
          </p:nvPr>
        </p:nvSpPr>
        <p:spPr>
          <a:xfrm>
            <a:off x="4766219" y="1025587"/>
            <a:ext cx="121809" cy="121809"/>
          </a:xfrm>
          <a:prstGeom prst="ellipse">
            <a:avLst/>
          </a:prstGeom>
          <a:solidFill>
            <a:srgbClr val="FFCD45"/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等腰三角形 18"/>
          <p:cNvSpPr/>
          <p:nvPr>
            <p:custDataLst>
              <p:tags r:id="rId15"/>
            </p:custDataLst>
          </p:nvPr>
        </p:nvSpPr>
        <p:spPr>
          <a:xfrm>
            <a:off x="4430953" y="4663044"/>
            <a:ext cx="791760" cy="791760"/>
          </a:xfrm>
          <a:prstGeom prst="triangle">
            <a:avLst/>
          </a:prstGeom>
          <a:solidFill>
            <a:srgbClr val="FFCD45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>
            <p:custDataLst>
              <p:tags r:id="rId16"/>
            </p:custDataLst>
          </p:nvPr>
        </p:nvSpPr>
        <p:spPr>
          <a:xfrm>
            <a:off x="4593946" y="4507592"/>
            <a:ext cx="466936" cy="466936"/>
          </a:xfrm>
          <a:prstGeom prst="ellipse">
            <a:avLst/>
          </a:prstGeom>
          <a:solidFill>
            <a:srgbClr val="FFCD45">
              <a:lumMod val="75000"/>
            </a:srgbClr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1" name="直接连接符 20"/>
          <p:cNvCxnSpPr/>
          <p:nvPr>
            <p:custDataLst>
              <p:tags r:id="rId17"/>
            </p:custDataLst>
          </p:nvPr>
        </p:nvCxnSpPr>
        <p:spPr>
          <a:xfrm>
            <a:off x="4827124" y="1147396"/>
            <a:ext cx="580" cy="2973307"/>
          </a:xfrm>
          <a:prstGeom prst="line">
            <a:avLst/>
          </a:prstGeom>
          <a:solidFill>
            <a:srgbClr val="FFCD45"/>
          </a:solidFill>
          <a:ln>
            <a:solidFill>
              <a:srgbClr val="FFCD45"/>
            </a:solidFill>
          </a:ln>
        </p:spPr>
        <p:style>
          <a:lnRef idx="1">
            <a:srgbClr val="F95211"/>
          </a:lnRef>
          <a:fillRef idx="0">
            <a:srgbClr val="F95211"/>
          </a:fillRef>
          <a:effectRef idx="0">
            <a:srgbClr val="F95211"/>
          </a:effectRef>
          <a:fontRef idx="minor">
            <a:srgbClr val="000000"/>
          </a:fontRef>
        </p:style>
      </p:cxnSp>
      <p:sp>
        <p:nvSpPr>
          <p:cNvPr id="22" name="直角三角形 21"/>
          <p:cNvSpPr/>
          <p:nvPr>
            <p:custDataLst>
              <p:tags r:id="rId18"/>
            </p:custDataLst>
          </p:nvPr>
        </p:nvSpPr>
        <p:spPr>
          <a:xfrm rot="8100000">
            <a:off x="4388610" y="4302257"/>
            <a:ext cx="877027" cy="877027"/>
          </a:xfrm>
          <a:prstGeom prst="rtTriangle">
            <a:avLst/>
          </a:prstGeom>
          <a:solidFill>
            <a:srgbClr val="FFCD45"/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" name="文本框 41"/>
          <p:cNvSpPr txBox="1"/>
          <p:nvPr>
            <p:custDataLst>
              <p:tags r:id="rId19"/>
            </p:custDataLst>
          </p:nvPr>
        </p:nvSpPr>
        <p:spPr>
          <a:xfrm>
            <a:off x="3616325" y="5539105"/>
            <a:ext cx="1873250" cy="9563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ctr">
              <a:lnSpc>
                <a:spcPct val="150000"/>
              </a:lnSpc>
            </a:pPr>
            <a:r>
              <a:rPr lang="zh-CN" altLang="en-US" sz="1600" b="1" spc="300">
                <a:solidFill>
                  <a:srgbClr val="FFCD45">
                    <a:lumMod val="75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Light" panose="020B0300000000000000" charset="-122"/>
              </a:rPr>
              <a:t>（3）立腰挺胸，上体自然垂直。</a:t>
            </a:r>
            <a:endParaRPr lang="zh-CN" altLang="en-US" sz="1600" b="1" spc="300">
              <a:solidFill>
                <a:srgbClr val="FFCD45">
                  <a:lumMod val="75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Light" panose="020B0300000000000000" charset="-122"/>
            </a:endParaRPr>
          </a:p>
        </p:txBody>
      </p:sp>
      <p:sp>
        <p:nvSpPr>
          <p:cNvPr id="27" name="等腰三角形 26"/>
          <p:cNvSpPr/>
          <p:nvPr>
            <p:custDataLst>
              <p:tags r:id="rId20"/>
            </p:custDataLst>
          </p:nvPr>
        </p:nvSpPr>
        <p:spPr>
          <a:xfrm>
            <a:off x="6304496" y="3631725"/>
            <a:ext cx="791760" cy="791760"/>
          </a:xfrm>
          <a:prstGeom prst="triangle">
            <a:avLst/>
          </a:prstGeom>
          <a:solidFill>
            <a:srgbClr val="2E99E6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椭圆 22"/>
          <p:cNvSpPr/>
          <p:nvPr>
            <p:custDataLst>
              <p:tags r:id="rId21"/>
            </p:custDataLst>
          </p:nvPr>
        </p:nvSpPr>
        <p:spPr>
          <a:xfrm>
            <a:off x="6639182" y="1025587"/>
            <a:ext cx="121809" cy="121809"/>
          </a:xfrm>
          <a:prstGeom prst="ellipse">
            <a:avLst/>
          </a:prstGeom>
          <a:solidFill>
            <a:srgbClr val="2E99E6"/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椭圆 23"/>
          <p:cNvSpPr/>
          <p:nvPr>
            <p:custDataLst>
              <p:tags r:id="rId22"/>
            </p:custDataLst>
          </p:nvPr>
        </p:nvSpPr>
        <p:spPr>
          <a:xfrm>
            <a:off x="6466909" y="3551679"/>
            <a:ext cx="466936" cy="466936"/>
          </a:xfrm>
          <a:prstGeom prst="ellipse">
            <a:avLst/>
          </a:prstGeom>
          <a:solidFill>
            <a:srgbClr val="2E99E6">
              <a:lumMod val="75000"/>
            </a:srgbClr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5" name="直接连接符 24"/>
          <p:cNvCxnSpPr>
            <a:stCxn id="23" idx="4"/>
            <a:endCxn id="26" idx="2"/>
          </p:cNvCxnSpPr>
          <p:nvPr>
            <p:custDataLst>
              <p:tags r:id="rId23"/>
            </p:custDataLst>
          </p:nvPr>
        </p:nvCxnSpPr>
        <p:spPr>
          <a:xfrm>
            <a:off x="6700086" y="1147396"/>
            <a:ext cx="0" cy="2017395"/>
          </a:xfrm>
          <a:prstGeom prst="line">
            <a:avLst/>
          </a:prstGeom>
          <a:solidFill>
            <a:srgbClr val="2E99E6"/>
          </a:solidFill>
          <a:ln>
            <a:solidFill>
              <a:srgbClr val="2E99E6"/>
            </a:solidFill>
          </a:ln>
        </p:spPr>
        <p:style>
          <a:lnRef idx="1">
            <a:srgbClr val="F95211"/>
          </a:lnRef>
          <a:fillRef idx="0">
            <a:srgbClr val="F95211"/>
          </a:fillRef>
          <a:effectRef idx="0">
            <a:srgbClr val="F95211"/>
          </a:effectRef>
          <a:fontRef idx="minor">
            <a:srgbClr val="000000"/>
          </a:fontRef>
        </p:style>
      </p:cxnSp>
      <p:sp>
        <p:nvSpPr>
          <p:cNvPr id="26" name="直角三角形 25"/>
          <p:cNvSpPr/>
          <p:nvPr>
            <p:custDataLst>
              <p:tags r:id="rId24"/>
            </p:custDataLst>
          </p:nvPr>
        </p:nvSpPr>
        <p:spPr>
          <a:xfrm rot="8100000">
            <a:off x="6261573" y="3346344"/>
            <a:ext cx="877027" cy="877027"/>
          </a:xfrm>
          <a:prstGeom prst="rtTriangle">
            <a:avLst/>
          </a:prstGeom>
          <a:solidFill>
            <a:srgbClr val="2E99E6"/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" name="文本框 43"/>
          <p:cNvSpPr txBox="1"/>
          <p:nvPr>
            <p:custDataLst>
              <p:tags r:id="rId25"/>
            </p:custDataLst>
          </p:nvPr>
        </p:nvSpPr>
        <p:spPr>
          <a:xfrm>
            <a:off x="6037580" y="4662805"/>
            <a:ext cx="1324610" cy="152527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ctr">
              <a:lnSpc>
                <a:spcPct val="150000"/>
              </a:lnSpc>
            </a:pPr>
            <a:r>
              <a:rPr lang="zh-CN" altLang="en-US" sz="1600" b="1" spc="300">
                <a:solidFill>
                  <a:srgbClr val="2E99E6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Light" panose="020B0300000000000000" charset="-122"/>
              </a:rPr>
              <a:t>（4）双膝自然并拢，双腿正放，垂直地面。</a:t>
            </a:r>
            <a:endParaRPr lang="zh-CN" altLang="en-US" sz="1600" b="1" spc="300">
              <a:solidFill>
                <a:srgbClr val="2E99E6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Light" panose="020B0300000000000000" charset="-122"/>
            </a:endParaRPr>
          </a:p>
        </p:txBody>
      </p:sp>
      <p:sp>
        <p:nvSpPr>
          <p:cNvPr id="28" name="等腰三角形 27"/>
          <p:cNvSpPr/>
          <p:nvPr>
            <p:custDataLst>
              <p:tags r:id="rId26"/>
            </p:custDataLst>
          </p:nvPr>
        </p:nvSpPr>
        <p:spPr>
          <a:xfrm>
            <a:off x="8177459" y="2842865"/>
            <a:ext cx="791760" cy="791760"/>
          </a:xfrm>
          <a:prstGeom prst="triangle">
            <a:avLst/>
          </a:prstGeom>
          <a:solidFill>
            <a:srgbClr val="87C8FF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椭圆 28"/>
          <p:cNvSpPr/>
          <p:nvPr>
            <p:custDataLst>
              <p:tags r:id="rId27"/>
            </p:custDataLst>
          </p:nvPr>
        </p:nvSpPr>
        <p:spPr>
          <a:xfrm>
            <a:off x="8512145" y="1025587"/>
            <a:ext cx="121809" cy="121809"/>
          </a:xfrm>
          <a:prstGeom prst="ellipse">
            <a:avLst/>
          </a:prstGeom>
          <a:solidFill>
            <a:srgbClr val="87C8FF"/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椭圆 30"/>
          <p:cNvSpPr/>
          <p:nvPr>
            <p:custDataLst>
              <p:tags r:id="rId28"/>
            </p:custDataLst>
          </p:nvPr>
        </p:nvSpPr>
        <p:spPr>
          <a:xfrm>
            <a:off x="8339871" y="2696694"/>
            <a:ext cx="466936" cy="466936"/>
          </a:xfrm>
          <a:prstGeom prst="ellipse">
            <a:avLst/>
          </a:prstGeom>
          <a:solidFill>
            <a:srgbClr val="87C8FF">
              <a:lumMod val="75000"/>
            </a:srgbClr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32" name="直接连接符 31"/>
          <p:cNvCxnSpPr>
            <a:stCxn id="29" idx="4"/>
            <a:endCxn id="33" idx="2"/>
          </p:cNvCxnSpPr>
          <p:nvPr>
            <p:custDataLst>
              <p:tags r:id="rId29"/>
            </p:custDataLst>
          </p:nvPr>
        </p:nvCxnSpPr>
        <p:spPr>
          <a:xfrm>
            <a:off x="8573049" y="1147396"/>
            <a:ext cx="0" cy="1163320"/>
          </a:xfrm>
          <a:prstGeom prst="line">
            <a:avLst/>
          </a:prstGeom>
          <a:solidFill>
            <a:srgbClr val="87C8FF"/>
          </a:solidFill>
          <a:ln>
            <a:solidFill>
              <a:srgbClr val="87C8FF"/>
            </a:solidFill>
          </a:ln>
        </p:spPr>
        <p:style>
          <a:lnRef idx="1">
            <a:srgbClr val="F95211"/>
          </a:lnRef>
          <a:fillRef idx="0">
            <a:srgbClr val="F95211"/>
          </a:fillRef>
          <a:effectRef idx="0">
            <a:srgbClr val="F95211"/>
          </a:effectRef>
          <a:fontRef idx="minor">
            <a:srgbClr val="000000"/>
          </a:fontRef>
        </p:style>
      </p:cxnSp>
      <p:sp>
        <p:nvSpPr>
          <p:cNvPr id="33" name="直角三角形 32"/>
          <p:cNvSpPr/>
          <p:nvPr>
            <p:custDataLst>
              <p:tags r:id="rId30"/>
            </p:custDataLst>
          </p:nvPr>
        </p:nvSpPr>
        <p:spPr>
          <a:xfrm rot="8100000">
            <a:off x="8134536" y="2492519"/>
            <a:ext cx="877027" cy="877027"/>
          </a:xfrm>
          <a:prstGeom prst="rtTriangle">
            <a:avLst/>
          </a:prstGeom>
          <a:solidFill>
            <a:srgbClr val="87C8FF"/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6" name="文本框 45"/>
          <p:cNvSpPr txBox="1"/>
          <p:nvPr>
            <p:custDataLst>
              <p:tags r:id="rId31"/>
            </p:custDataLst>
          </p:nvPr>
        </p:nvSpPr>
        <p:spPr>
          <a:xfrm>
            <a:off x="7910830" y="3815715"/>
            <a:ext cx="1324610" cy="2053590"/>
          </a:xfrm>
          <a:prstGeom prst="rect">
            <a:avLst/>
          </a:prstGeom>
          <a:noFill/>
        </p:spPr>
        <p:txBody>
          <a:bodyPr wrap="square" bIns="0" rtlCol="0" anchor="ctr" anchorCtr="0">
            <a:normAutofit fontScale="80000"/>
          </a:bodyPr>
          <a:p>
            <a:pPr algn="ctr">
              <a:lnSpc>
                <a:spcPct val="150000"/>
              </a:lnSpc>
            </a:pPr>
            <a:r>
              <a:rPr lang="zh-CN" altLang="en-US" sz="2000" b="1" spc="300">
                <a:solidFill>
                  <a:schemeClr val="accent1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Light" panose="020B0300000000000000" charset="-122"/>
              </a:rPr>
              <a:t>（5）坐在椅子上时至少要坐满椅子的三分之二。</a:t>
            </a:r>
            <a:endParaRPr lang="zh-CN" altLang="en-US" sz="2000" b="1" spc="300">
              <a:solidFill>
                <a:schemeClr val="accent1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Light" panose="020B0300000000000000" charset="-122"/>
            </a:endParaRPr>
          </a:p>
        </p:txBody>
      </p:sp>
      <p:sp>
        <p:nvSpPr>
          <p:cNvPr id="30" name="等腰三角形 29"/>
          <p:cNvSpPr/>
          <p:nvPr>
            <p:custDataLst>
              <p:tags r:id="rId32"/>
            </p:custDataLst>
          </p:nvPr>
        </p:nvSpPr>
        <p:spPr>
          <a:xfrm>
            <a:off x="10050422" y="4352140"/>
            <a:ext cx="791760" cy="791760"/>
          </a:xfrm>
          <a:prstGeom prst="triangle">
            <a:avLst/>
          </a:prstGeom>
          <a:solidFill>
            <a:srgbClr val="8DDEFF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椭圆 34"/>
          <p:cNvSpPr/>
          <p:nvPr>
            <p:custDataLst>
              <p:tags r:id="rId33"/>
            </p:custDataLst>
          </p:nvPr>
        </p:nvSpPr>
        <p:spPr>
          <a:xfrm>
            <a:off x="10385687" y="1025587"/>
            <a:ext cx="121809" cy="121809"/>
          </a:xfrm>
          <a:prstGeom prst="ellipse">
            <a:avLst/>
          </a:prstGeom>
          <a:solidFill>
            <a:srgbClr val="8DDEFF"/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椭圆 35"/>
          <p:cNvSpPr/>
          <p:nvPr>
            <p:custDataLst>
              <p:tags r:id="rId34"/>
            </p:custDataLst>
          </p:nvPr>
        </p:nvSpPr>
        <p:spPr>
          <a:xfrm>
            <a:off x="10212834" y="4290656"/>
            <a:ext cx="466936" cy="466936"/>
          </a:xfrm>
          <a:prstGeom prst="ellipse">
            <a:avLst/>
          </a:prstGeom>
          <a:solidFill>
            <a:srgbClr val="8DDEFF">
              <a:lumMod val="75000"/>
            </a:srgbClr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37" name="直接连接符 36"/>
          <p:cNvCxnSpPr>
            <a:stCxn id="35" idx="4"/>
            <a:endCxn id="38" idx="2"/>
          </p:cNvCxnSpPr>
          <p:nvPr>
            <p:custDataLst>
              <p:tags r:id="rId35"/>
            </p:custDataLst>
          </p:nvPr>
        </p:nvCxnSpPr>
        <p:spPr>
          <a:xfrm>
            <a:off x="10446592" y="1147396"/>
            <a:ext cx="0" cy="2756535"/>
          </a:xfrm>
          <a:prstGeom prst="line">
            <a:avLst/>
          </a:prstGeom>
          <a:solidFill>
            <a:srgbClr val="8DDEFF"/>
          </a:solidFill>
          <a:ln>
            <a:solidFill>
              <a:srgbClr val="8DDEFF"/>
            </a:solidFill>
          </a:ln>
        </p:spPr>
        <p:style>
          <a:lnRef idx="1">
            <a:srgbClr val="F95211"/>
          </a:lnRef>
          <a:fillRef idx="0">
            <a:srgbClr val="F95211"/>
          </a:fillRef>
          <a:effectRef idx="0">
            <a:srgbClr val="F95211"/>
          </a:effectRef>
          <a:fontRef idx="minor">
            <a:srgbClr val="000000"/>
          </a:fontRef>
        </p:style>
      </p:cxnSp>
      <p:sp>
        <p:nvSpPr>
          <p:cNvPr id="38" name="直角三角形 37"/>
          <p:cNvSpPr/>
          <p:nvPr>
            <p:custDataLst>
              <p:tags r:id="rId36"/>
            </p:custDataLst>
          </p:nvPr>
        </p:nvSpPr>
        <p:spPr>
          <a:xfrm rot="8100000">
            <a:off x="10008079" y="4085320"/>
            <a:ext cx="877027" cy="877027"/>
          </a:xfrm>
          <a:prstGeom prst="rtTriangle">
            <a:avLst/>
          </a:prstGeom>
          <a:solidFill>
            <a:srgbClr val="8DDEFF"/>
          </a:solidFill>
          <a:ln>
            <a:noFill/>
          </a:ln>
        </p:spPr>
        <p:style>
          <a:lnRef idx="2">
            <a:srgbClr val="F95211">
              <a:shade val="50000"/>
            </a:srgbClr>
          </a:lnRef>
          <a:fillRef idx="1">
            <a:srgbClr val="F95211"/>
          </a:fillRef>
          <a:effectRef idx="0">
            <a:srgbClr val="F95211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8" name="文本框 47"/>
          <p:cNvSpPr txBox="1"/>
          <p:nvPr>
            <p:custDataLst>
              <p:tags r:id="rId37"/>
            </p:custDataLst>
          </p:nvPr>
        </p:nvSpPr>
        <p:spPr>
          <a:xfrm>
            <a:off x="9784080" y="5407025"/>
            <a:ext cx="1818005" cy="125222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ctr">
              <a:lnSpc>
                <a:spcPct val="150000"/>
              </a:lnSpc>
            </a:pPr>
            <a:r>
              <a:rPr lang="zh-CN" altLang="en-US" sz="1600" b="1" spc="300">
                <a:solidFill>
                  <a:srgbClr val="00B0F0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Light" panose="020B0300000000000000" charset="-122"/>
              </a:rPr>
              <a:t>（6）离座时，要自然稳当，右脚向后收半步再站起来。</a:t>
            </a:r>
            <a:endParaRPr lang="zh-CN" altLang="en-US" sz="1600" b="1" spc="300">
              <a:solidFill>
                <a:srgbClr val="00B0F0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Light" panose="020B03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5475" y="566420"/>
            <a:ext cx="2503805" cy="3683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b="1">
                <a:latin typeface="华文仿宋" panose="02010600040101010101" charset="-122"/>
                <a:ea typeface="华文仿宋" panose="02010600040101010101" charset="-122"/>
              </a:rPr>
              <a:t>（三）教室礼仪</a:t>
            </a:r>
            <a:endParaRPr lang="zh-CN" altLang="en-US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835025" y="1810385"/>
            <a:ext cx="5419090" cy="3937000"/>
          </a:xfrm>
          <a:prstGeom prst="roundRect">
            <a:avLst/>
          </a:prstGeom>
          <a:solidFill>
            <a:srgbClr val="F4ABA6"/>
          </a:solidFill>
          <a:ln>
            <a:solidFill>
              <a:srgbClr val="F4AB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72540" y="2279015"/>
            <a:ext cx="454342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</a:rPr>
              <a:t>不要在黑板、墙壁、课桌椅上乱写乱画，不要在教室里乱扔果皮、纸屑，不随地吐痰。在教室里随时保持安静、整洁，维持教室的良好学习环境。课间不要追逐打闹，以免影响学生的学习和身心健康。课间休息时，在走廊里行走要靠右行，不要快速奔跑猛拐。</a:t>
            </a:r>
            <a:endParaRPr lang="zh-CN" altLang="en-US" b="1">
              <a:solidFill>
                <a:schemeClr val="bg1"/>
              </a:solidFill>
            </a:endParaRPr>
          </a:p>
        </p:txBody>
      </p:sp>
      <p:pic>
        <p:nvPicPr>
          <p:cNvPr id="100" name="图片 99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855460" y="2053590"/>
            <a:ext cx="3787775" cy="28498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482725" y="1776730"/>
            <a:ext cx="571500" cy="571500"/>
            <a:chOff x="1978" y="3050"/>
            <a:chExt cx="900" cy="900"/>
          </a:xfrm>
        </p:grpSpPr>
        <p:sp>
          <p:nvSpPr>
            <p:cNvPr id="33794" name="Oval 12"/>
            <p:cNvSpPr/>
            <p:nvPr/>
          </p:nvSpPr>
          <p:spPr>
            <a:xfrm>
              <a:off x="1978" y="3050"/>
              <a:ext cx="900" cy="900"/>
            </a:xfrm>
            <a:prstGeom prst="ellipse">
              <a:avLst/>
            </a:prstGeom>
            <a:solidFill>
              <a:srgbClr val="F4ABA6"/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FontAwesome" pitchFamily="2" charset="0"/>
              </a:endParaRPr>
            </a:p>
          </p:txBody>
        </p:sp>
        <p:sp>
          <p:nvSpPr>
            <p:cNvPr id="33813" name="Freeform 98"/>
            <p:cNvSpPr>
              <a:spLocks noEditPoints="1"/>
            </p:cNvSpPr>
            <p:nvPr/>
          </p:nvSpPr>
          <p:spPr>
            <a:xfrm>
              <a:off x="2163" y="3245"/>
              <a:ext cx="530" cy="510"/>
            </a:xfrm>
            <a:custGeom>
              <a:avLst/>
              <a:gdLst/>
              <a:ahLst/>
              <a:cxnLst>
                <a:cxn ang="0">
                  <a:pos x="745006564" y="360582856"/>
                </a:cxn>
                <a:cxn ang="0">
                  <a:pos x="672323573" y="333538922"/>
                </a:cxn>
                <a:cxn ang="0">
                  <a:pos x="672323573" y="180289962"/>
                </a:cxn>
                <a:cxn ang="0">
                  <a:pos x="745006564" y="144234315"/>
                </a:cxn>
                <a:cxn ang="0">
                  <a:pos x="826776405" y="180289962"/>
                </a:cxn>
                <a:cxn ang="0">
                  <a:pos x="826776405" y="333538922"/>
                </a:cxn>
                <a:cxn ang="0">
                  <a:pos x="745006564" y="360582856"/>
                </a:cxn>
                <a:cxn ang="0">
                  <a:pos x="717751918" y="0"/>
                </a:cxn>
                <a:cxn ang="0">
                  <a:pos x="508783890" y="81131802"/>
                </a:cxn>
                <a:cxn ang="0">
                  <a:pos x="18170747" y="567916752"/>
                </a:cxn>
                <a:cxn ang="0">
                  <a:pos x="18170747" y="640033910"/>
                </a:cxn>
                <a:cxn ang="0">
                  <a:pos x="363417908" y="973572832"/>
                </a:cxn>
                <a:cxn ang="0">
                  <a:pos x="390675506" y="991602122"/>
                </a:cxn>
                <a:cxn ang="0">
                  <a:pos x="427017001" y="973572832"/>
                </a:cxn>
                <a:cxn ang="0">
                  <a:pos x="917630144" y="486787882"/>
                </a:cxn>
                <a:cxn ang="0">
                  <a:pos x="917630144" y="81131802"/>
                </a:cxn>
                <a:cxn ang="0">
                  <a:pos x="717751918" y="0"/>
                </a:cxn>
              </a:cxnLst>
              <a:rect l="0" t="0" r="0" b="0"/>
              <a:pathLst>
                <a:path w="114" h="110">
                  <a:moveTo>
                    <a:pt x="82" y="40"/>
                  </a:moveTo>
                  <a:cubicBezTo>
                    <a:pt x="79" y="40"/>
                    <a:pt x="76" y="39"/>
                    <a:pt x="74" y="37"/>
                  </a:cubicBezTo>
                  <a:cubicBezTo>
                    <a:pt x="69" y="32"/>
                    <a:pt x="69" y="24"/>
                    <a:pt x="74" y="20"/>
                  </a:cubicBezTo>
                  <a:cubicBezTo>
                    <a:pt x="76" y="17"/>
                    <a:pt x="79" y="16"/>
                    <a:pt x="82" y="16"/>
                  </a:cubicBezTo>
                  <a:cubicBezTo>
                    <a:pt x="85" y="16"/>
                    <a:pt x="89" y="17"/>
                    <a:pt x="91" y="20"/>
                  </a:cubicBezTo>
                  <a:cubicBezTo>
                    <a:pt x="95" y="24"/>
                    <a:pt x="95" y="32"/>
                    <a:pt x="91" y="37"/>
                  </a:cubicBezTo>
                  <a:cubicBezTo>
                    <a:pt x="89" y="39"/>
                    <a:pt x="85" y="40"/>
                    <a:pt x="82" y="40"/>
                  </a:cubicBezTo>
                  <a:moveTo>
                    <a:pt x="79" y="0"/>
                  </a:moveTo>
                  <a:cubicBezTo>
                    <a:pt x="71" y="0"/>
                    <a:pt x="63" y="3"/>
                    <a:pt x="56" y="9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5"/>
                    <a:pt x="0" y="69"/>
                    <a:pt x="2" y="71"/>
                  </a:cubicBezTo>
                  <a:cubicBezTo>
                    <a:pt x="40" y="108"/>
                    <a:pt x="40" y="108"/>
                    <a:pt x="40" y="108"/>
                  </a:cubicBezTo>
                  <a:cubicBezTo>
                    <a:pt x="41" y="109"/>
                    <a:pt x="42" y="110"/>
                    <a:pt x="43" y="110"/>
                  </a:cubicBezTo>
                  <a:cubicBezTo>
                    <a:pt x="45" y="110"/>
                    <a:pt x="46" y="109"/>
                    <a:pt x="47" y="108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14" y="42"/>
                    <a:pt x="114" y="21"/>
                    <a:pt x="101" y="9"/>
                  </a:cubicBezTo>
                  <a:cubicBezTo>
                    <a:pt x="95" y="3"/>
                    <a:pt x="87" y="0"/>
                    <a:pt x="79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468120" y="2848610"/>
            <a:ext cx="571500" cy="571500"/>
            <a:chOff x="1955" y="4738"/>
            <a:chExt cx="900" cy="900"/>
          </a:xfrm>
        </p:grpSpPr>
        <p:sp>
          <p:nvSpPr>
            <p:cNvPr id="33796" name="Oval 14"/>
            <p:cNvSpPr/>
            <p:nvPr/>
          </p:nvSpPr>
          <p:spPr>
            <a:xfrm>
              <a:off x="1955" y="4738"/>
              <a:ext cx="900" cy="900"/>
            </a:xfrm>
            <a:prstGeom prst="ellipse">
              <a:avLst/>
            </a:prstGeom>
            <a:solidFill>
              <a:srgbClr val="F4ABA6"/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33814" name="Freeform 15"/>
            <p:cNvSpPr>
              <a:spLocks noEditPoints="1"/>
            </p:cNvSpPr>
            <p:nvPr/>
          </p:nvSpPr>
          <p:spPr>
            <a:xfrm>
              <a:off x="2133" y="4940"/>
              <a:ext cx="537" cy="518"/>
            </a:xfrm>
            <a:custGeom>
              <a:avLst/>
              <a:gdLst/>
              <a:ahLst/>
              <a:cxnLst>
                <a:cxn ang="0">
                  <a:pos x="530221022" y="707533161"/>
                </a:cxn>
                <a:cxn ang="0">
                  <a:pos x="368851528" y="652255838"/>
                </a:cxn>
                <a:cxn ang="0">
                  <a:pos x="299692101" y="497485097"/>
                </a:cxn>
                <a:cxn ang="0">
                  <a:pos x="368851528" y="342710756"/>
                </a:cxn>
                <a:cxn ang="0">
                  <a:pos x="530221022" y="276379409"/>
                </a:cxn>
                <a:cxn ang="0">
                  <a:pos x="691594270" y="342710756"/>
                </a:cxn>
                <a:cxn ang="0">
                  <a:pos x="749224623" y="497485097"/>
                </a:cxn>
                <a:cxn ang="0">
                  <a:pos x="691594270" y="652255838"/>
                </a:cxn>
                <a:cxn ang="0">
                  <a:pos x="530221022" y="707533161"/>
                </a:cxn>
                <a:cxn ang="0">
                  <a:pos x="610905769" y="0"/>
                </a:cxn>
                <a:cxn ang="0">
                  <a:pos x="449536275" y="0"/>
                </a:cxn>
                <a:cxn ang="0">
                  <a:pos x="449536275" y="110551043"/>
                </a:cxn>
                <a:cxn ang="0">
                  <a:pos x="299692101" y="165828365"/>
                </a:cxn>
                <a:cxn ang="0">
                  <a:pos x="219003600" y="88442995"/>
                </a:cxn>
                <a:cxn ang="0">
                  <a:pos x="103739140" y="198994039"/>
                </a:cxn>
                <a:cxn ang="0">
                  <a:pos x="184423887" y="287437034"/>
                </a:cxn>
                <a:cxn ang="0">
                  <a:pos x="126793534" y="420099727"/>
                </a:cxn>
                <a:cxn ang="0">
                  <a:pos x="0" y="420099727"/>
                </a:cxn>
                <a:cxn ang="0">
                  <a:pos x="0" y="574870468"/>
                </a:cxn>
                <a:cxn ang="0">
                  <a:pos x="126793534" y="574870468"/>
                </a:cxn>
                <a:cxn ang="0">
                  <a:pos x="195952961" y="707533161"/>
                </a:cxn>
                <a:cxn ang="0">
                  <a:pos x="103739140" y="795976156"/>
                </a:cxn>
                <a:cxn ang="0">
                  <a:pos x="219003600" y="906527200"/>
                </a:cxn>
                <a:cxn ang="0">
                  <a:pos x="311217421" y="818084204"/>
                </a:cxn>
                <a:cxn ang="0">
                  <a:pos x="449536275" y="873361527"/>
                </a:cxn>
                <a:cxn ang="0">
                  <a:pos x="449536275" y="1006024219"/>
                </a:cxn>
                <a:cxn ang="0">
                  <a:pos x="610905769" y="1006024219"/>
                </a:cxn>
                <a:cxn ang="0">
                  <a:pos x="610905769" y="873361527"/>
                </a:cxn>
                <a:cxn ang="0">
                  <a:pos x="749224623" y="818084204"/>
                </a:cxn>
                <a:cxn ang="0">
                  <a:pos x="841438444" y="906527200"/>
                </a:cxn>
                <a:cxn ang="0">
                  <a:pos x="956702904" y="795976156"/>
                </a:cxn>
                <a:cxn ang="0">
                  <a:pos x="864492837" y="707533161"/>
                </a:cxn>
                <a:cxn ang="0">
                  <a:pos x="922123190" y="574870468"/>
                </a:cxn>
                <a:cxn ang="0">
                  <a:pos x="1048916725" y="574870468"/>
                </a:cxn>
                <a:cxn ang="0">
                  <a:pos x="1048916725" y="420099727"/>
                </a:cxn>
                <a:cxn ang="0">
                  <a:pos x="922123190" y="420099727"/>
                </a:cxn>
                <a:cxn ang="0">
                  <a:pos x="864492837" y="287437034"/>
                </a:cxn>
                <a:cxn ang="0">
                  <a:pos x="956702904" y="198994039"/>
                </a:cxn>
                <a:cxn ang="0">
                  <a:pos x="841438444" y="88442995"/>
                </a:cxn>
                <a:cxn ang="0">
                  <a:pos x="749224623" y="165828365"/>
                </a:cxn>
                <a:cxn ang="0">
                  <a:pos x="610905769" y="110551043"/>
                </a:cxn>
                <a:cxn ang="0">
                  <a:pos x="610905769" y="0"/>
                </a:cxn>
              </a:cxnLst>
              <a:rect l="0" t="0" r="0" b="0"/>
              <a:pathLst>
                <a:path w="91" h="91">
                  <a:moveTo>
                    <a:pt x="46" y="64"/>
                  </a:moveTo>
                  <a:cubicBezTo>
                    <a:pt x="40" y="64"/>
                    <a:pt x="36" y="62"/>
                    <a:pt x="32" y="59"/>
                  </a:cubicBezTo>
                  <a:cubicBezTo>
                    <a:pt x="29" y="55"/>
                    <a:pt x="26" y="50"/>
                    <a:pt x="26" y="45"/>
                  </a:cubicBezTo>
                  <a:cubicBezTo>
                    <a:pt x="26" y="39"/>
                    <a:pt x="29" y="35"/>
                    <a:pt x="32" y="31"/>
                  </a:cubicBezTo>
                  <a:cubicBezTo>
                    <a:pt x="36" y="27"/>
                    <a:pt x="40" y="25"/>
                    <a:pt x="46" y="25"/>
                  </a:cubicBezTo>
                  <a:cubicBezTo>
                    <a:pt x="51" y="25"/>
                    <a:pt x="56" y="27"/>
                    <a:pt x="60" y="31"/>
                  </a:cubicBezTo>
                  <a:cubicBezTo>
                    <a:pt x="63" y="35"/>
                    <a:pt x="65" y="39"/>
                    <a:pt x="65" y="45"/>
                  </a:cubicBezTo>
                  <a:cubicBezTo>
                    <a:pt x="65" y="50"/>
                    <a:pt x="63" y="55"/>
                    <a:pt x="60" y="59"/>
                  </a:cubicBezTo>
                  <a:cubicBezTo>
                    <a:pt x="56" y="62"/>
                    <a:pt x="51" y="64"/>
                    <a:pt x="46" y="64"/>
                  </a:cubicBezTo>
                  <a:moveTo>
                    <a:pt x="53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4" y="11"/>
                    <a:pt x="30" y="13"/>
                    <a:pt x="26" y="15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4" y="29"/>
                    <a:pt x="12" y="34"/>
                    <a:pt x="11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2" y="57"/>
                    <a:pt x="14" y="61"/>
                    <a:pt x="17" y="64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30" y="77"/>
                    <a:pt x="34" y="78"/>
                    <a:pt x="39" y="79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7" y="78"/>
                    <a:pt x="61" y="77"/>
                    <a:pt x="65" y="74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8" y="61"/>
                    <a:pt x="79" y="57"/>
                    <a:pt x="8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0" y="34"/>
                    <a:pt x="78" y="29"/>
                    <a:pt x="75" y="26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2" y="13"/>
                    <a:pt x="58" y="11"/>
                    <a:pt x="53" y="1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68120" y="3988435"/>
            <a:ext cx="571500" cy="571500"/>
            <a:chOff x="1955" y="6533"/>
            <a:chExt cx="900" cy="900"/>
          </a:xfrm>
        </p:grpSpPr>
        <p:sp>
          <p:nvSpPr>
            <p:cNvPr id="33798" name="Oval 16"/>
            <p:cNvSpPr/>
            <p:nvPr/>
          </p:nvSpPr>
          <p:spPr>
            <a:xfrm>
              <a:off x="1955" y="6533"/>
              <a:ext cx="900" cy="900"/>
            </a:xfrm>
            <a:prstGeom prst="ellipse">
              <a:avLst/>
            </a:prstGeom>
            <a:solidFill>
              <a:srgbClr val="F4ABA6"/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33815" name="Freeform 49"/>
            <p:cNvSpPr>
              <a:spLocks noEditPoints="1"/>
            </p:cNvSpPr>
            <p:nvPr/>
          </p:nvSpPr>
          <p:spPr>
            <a:xfrm>
              <a:off x="2138" y="6760"/>
              <a:ext cx="537" cy="420"/>
            </a:xfrm>
            <a:custGeom>
              <a:avLst/>
              <a:gdLst/>
              <a:ahLst/>
              <a:cxnLst>
                <a:cxn ang="0">
                  <a:pos x="300900332" y="415507490"/>
                </a:cxn>
                <a:cxn ang="0">
                  <a:pos x="268370995" y="449428719"/>
                </a:cxn>
                <a:cxn ang="0">
                  <a:pos x="268370995" y="788618957"/>
                </a:cxn>
                <a:cxn ang="0">
                  <a:pos x="300900332" y="822537430"/>
                </a:cxn>
                <a:cxn ang="0">
                  <a:pos x="341563325" y="788618957"/>
                </a:cxn>
                <a:cxn ang="0">
                  <a:pos x="341563325" y="449428719"/>
                </a:cxn>
                <a:cxn ang="0">
                  <a:pos x="300900332" y="415507490"/>
                </a:cxn>
                <a:cxn ang="0">
                  <a:pos x="740054311" y="415507490"/>
                </a:cxn>
                <a:cxn ang="0">
                  <a:pos x="707524974" y="449428719"/>
                </a:cxn>
                <a:cxn ang="0">
                  <a:pos x="707524974" y="788618957"/>
                </a:cxn>
                <a:cxn ang="0">
                  <a:pos x="740054311" y="822537430"/>
                </a:cxn>
                <a:cxn ang="0">
                  <a:pos x="780717304" y="788618957"/>
                </a:cxn>
                <a:cxn ang="0">
                  <a:pos x="780717304" y="449428719"/>
                </a:cxn>
                <a:cxn ang="0">
                  <a:pos x="740054311" y="415507490"/>
                </a:cxn>
                <a:cxn ang="0">
                  <a:pos x="520477321" y="0"/>
                </a:cxn>
                <a:cxn ang="0">
                  <a:pos x="89456998" y="449428719"/>
                </a:cxn>
                <a:cxn ang="0">
                  <a:pos x="0" y="619023838"/>
                </a:cxn>
                <a:cxn ang="0">
                  <a:pos x="219576989" y="822537430"/>
                </a:cxn>
                <a:cxn ang="0">
                  <a:pos x="235841658" y="822537430"/>
                </a:cxn>
                <a:cxn ang="0">
                  <a:pos x="235841658" y="407029939"/>
                </a:cxn>
                <a:cxn ang="0">
                  <a:pos x="219576989" y="407029939"/>
                </a:cxn>
                <a:cxn ang="0">
                  <a:pos x="162649328" y="415507490"/>
                </a:cxn>
                <a:cxn ang="0">
                  <a:pos x="520477321" y="76317252"/>
                </a:cxn>
                <a:cxn ang="0">
                  <a:pos x="878305315" y="415507490"/>
                </a:cxn>
                <a:cxn ang="0">
                  <a:pos x="829511309" y="407029939"/>
                </a:cxn>
                <a:cxn ang="0">
                  <a:pos x="813246641" y="407029939"/>
                </a:cxn>
                <a:cxn ang="0">
                  <a:pos x="813246641" y="822537430"/>
                </a:cxn>
                <a:cxn ang="0">
                  <a:pos x="829511309" y="822537430"/>
                </a:cxn>
                <a:cxn ang="0">
                  <a:pos x="1049088299" y="619023838"/>
                </a:cxn>
                <a:cxn ang="0">
                  <a:pos x="951497645" y="440948412"/>
                </a:cxn>
                <a:cxn ang="0">
                  <a:pos x="520477321" y="0"/>
                </a:cxn>
              </a:cxnLst>
              <a:rect l="0" t="0" r="0" b="0"/>
              <a:pathLst>
                <a:path w="129" h="97">
                  <a:moveTo>
                    <a:pt x="37" y="49"/>
                  </a:moveTo>
                  <a:cubicBezTo>
                    <a:pt x="35" y="49"/>
                    <a:pt x="33" y="51"/>
                    <a:pt x="33" y="5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5"/>
                    <a:pt x="35" y="97"/>
                    <a:pt x="37" y="97"/>
                  </a:cubicBezTo>
                  <a:cubicBezTo>
                    <a:pt x="40" y="97"/>
                    <a:pt x="42" y="95"/>
                    <a:pt x="42" y="9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1"/>
                    <a:pt x="40" y="49"/>
                    <a:pt x="37" y="49"/>
                  </a:cubicBezTo>
                  <a:moveTo>
                    <a:pt x="91" y="49"/>
                  </a:moveTo>
                  <a:cubicBezTo>
                    <a:pt x="89" y="49"/>
                    <a:pt x="87" y="51"/>
                    <a:pt x="87" y="53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7" y="95"/>
                    <a:pt x="89" y="97"/>
                    <a:pt x="91" y="97"/>
                  </a:cubicBezTo>
                  <a:cubicBezTo>
                    <a:pt x="94" y="97"/>
                    <a:pt x="96" y="95"/>
                    <a:pt x="96" y="9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6" y="51"/>
                    <a:pt x="94" y="49"/>
                    <a:pt x="91" y="49"/>
                  </a:cubicBezTo>
                  <a:moveTo>
                    <a:pt x="64" y="0"/>
                  </a:moveTo>
                  <a:cubicBezTo>
                    <a:pt x="35" y="0"/>
                    <a:pt x="12" y="24"/>
                    <a:pt x="11" y="53"/>
                  </a:cubicBezTo>
                  <a:cubicBezTo>
                    <a:pt x="4" y="58"/>
                    <a:pt x="0" y="65"/>
                    <a:pt x="0" y="73"/>
                  </a:cubicBezTo>
                  <a:cubicBezTo>
                    <a:pt x="0" y="86"/>
                    <a:pt x="12" y="97"/>
                    <a:pt x="27" y="97"/>
                  </a:cubicBezTo>
                  <a:cubicBezTo>
                    <a:pt x="28" y="97"/>
                    <a:pt x="28" y="97"/>
                    <a:pt x="29" y="9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7" y="48"/>
                  </a:cubicBezTo>
                  <a:cubicBezTo>
                    <a:pt x="24" y="48"/>
                    <a:pt x="22" y="49"/>
                    <a:pt x="20" y="49"/>
                  </a:cubicBezTo>
                  <a:cubicBezTo>
                    <a:pt x="23" y="26"/>
                    <a:pt x="41" y="9"/>
                    <a:pt x="64" y="9"/>
                  </a:cubicBezTo>
                  <a:cubicBezTo>
                    <a:pt x="86" y="9"/>
                    <a:pt x="105" y="26"/>
                    <a:pt x="108" y="49"/>
                  </a:cubicBezTo>
                  <a:cubicBezTo>
                    <a:pt x="106" y="49"/>
                    <a:pt x="104" y="48"/>
                    <a:pt x="102" y="48"/>
                  </a:cubicBezTo>
                  <a:cubicBezTo>
                    <a:pt x="101" y="48"/>
                    <a:pt x="100" y="48"/>
                    <a:pt x="100" y="48"/>
                  </a:cubicBezTo>
                  <a:cubicBezTo>
                    <a:pt x="100" y="97"/>
                    <a:pt x="100" y="97"/>
                    <a:pt x="100" y="97"/>
                  </a:cubicBezTo>
                  <a:cubicBezTo>
                    <a:pt x="100" y="97"/>
                    <a:pt x="101" y="97"/>
                    <a:pt x="102" y="97"/>
                  </a:cubicBezTo>
                  <a:cubicBezTo>
                    <a:pt x="117" y="97"/>
                    <a:pt x="129" y="86"/>
                    <a:pt x="129" y="73"/>
                  </a:cubicBezTo>
                  <a:cubicBezTo>
                    <a:pt x="129" y="64"/>
                    <a:pt x="124" y="57"/>
                    <a:pt x="117" y="52"/>
                  </a:cubicBezTo>
                  <a:cubicBezTo>
                    <a:pt x="115" y="23"/>
                    <a:pt x="92" y="0"/>
                    <a:pt x="64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82725" y="5059680"/>
            <a:ext cx="571500" cy="571500"/>
            <a:chOff x="1978" y="8220"/>
            <a:chExt cx="900" cy="900"/>
          </a:xfrm>
        </p:grpSpPr>
        <p:sp>
          <p:nvSpPr>
            <p:cNvPr id="33799" name="Oval 18"/>
            <p:cNvSpPr/>
            <p:nvPr/>
          </p:nvSpPr>
          <p:spPr>
            <a:xfrm>
              <a:off x="1978" y="8220"/>
              <a:ext cx="900" cy="900"/>
            </a:xfrm>
            <a:prstGeom prst="ellipse">
              <a:avLst/>
            </a:prstGeom>
            <a:solidFill>
              <a:srgbClr val="F4ABA6"/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33816" name="Freeform 81"/>
            <p:cNvSpPr>
              <a:spLocks noEditPoints="1"/>
            </p:cNvSpPr>
            <p:nvPr/>
          </p:nvSpPr>
          <p:spPr>
            <a:xfrm>
              <a:off x="2140" y="8408"/>
              <a:ext cx="530" cy="522"/>
            </a:xfrm>
            <a:custGeom>
              <a:avLst/>
              <a:gdLst/>
              <a:ahLst/>
              <a:cxnLst>
                <a:cxn ang="0">
                  <a:pos x="458423701" y="892149392"/>
                </a:cxn>
                <a:cxn ang="0">
                  <a:pos x="157173110" y="655676649"/>
                </a:cxn>
                <a:cxn ang="0">
                  <a:pos x="157173110" y="397704477"/>
                </a:cxn>
                <a:cxn ang="0">
                  <a:pos x="890651884" y="397704477"/>
                </a:cxn>
                <a:cxn ang="0">
                  <a:pos x="890651884" y="655676649"/>
                </a:cxn>
                <a:cxn ang="0">
                  <a:pos x="589401293" y="892149392"/>
                </a:cxn>
                <a:cxn ang="0">
                  <a:pos x="589401293" y="730917659"/>
                </a:cxn>
                <a:cxn ang="0">
                  <a:pos x="681087737" y="612681287"/>
                </a:cxn>
                <a:cxn ang="0">
                  <a:pos x="523914627" y="483695201"/>
                </a:cxn>
                <a:cxn ang="0">
                  <a:pos x="366741517" y="612681287"/>
                </a:cxn>
                <a:cxn ang="0">
                  <a:pos x="458423701" y="730917659"/>
                </a:cxn>
                <a:cxn ang="0">
                  <a:pos x="458423701" y="892149392"/>
                </a:cxn>
                <a:cxn ang="0">
                  <a:pos x="340541738" y="279468105"/>
                </a:cxn>
                <a:cxn ang="0">
                  <a:pos x="523914627" y="128986086"/>
                </a:cxn>
                <a:cxn ang="0">
                  <a:pos x="694187626" y="279468105"/>
                </a:cxn>
                <a:cxn ang="0">
                  <a:pos x="340541738" y="279468105"/>
                </a:cxn>
                <a:cxn ang="0">
                  <a:pos x="523914627" y="0"/>
                </a:cxn>
                <a:cxn ang="0">
                  <a:pos x="196468517" y="279468105"/>
                </a:cxn>
                <a:cxn ang="0">
                  <a:pos x="78586555" y="279468105"/>
                </a:cxn>
                <a:cxn ang="0">
                  <a:pos x="26195518" y="290217819"/>
                </a:cxn>
                <a:cxn ang="0">
                  <a:pos x="0" y="333213181"/>
                </a:cxn>
                <a:cxn ang="0">
                  <a:pos x="0" y="655676649"/>
                </a:cxn>
                <a:cxn ang="0">
                  <a:pos x="458423701" y="1021135478"/>
                </a:cxn>
                <a:cxn ang="0">
                  <a:pos x="589401293" y="1021135478"/>
                </a:cxn>
                <a:cxn ang="0">
                  <a:pos x="1034729365" y="655676649"/>
                </a:cxn>
                <a:cxn ang="0">
                  <a:pos x="1034729365" y="333213181"/>
                </a:cxn>
                <a:cxn ang="0">
                  <a:pos x="1021629475" y="290217819"/>
                </a:cxn>
                <a:cxn ang="0">
                  <a:pos x="956142810" y="279468105"/>
                </a:cxn>
                <a:cxn ang="0">
                  <a:pos x="851360736" y="279468105"/>
                </a:cxn>
                <a:cxn ang="0">
                  <a:pos x="523914627" y="0"/>
                </a:cxn>
              </a:cxnLst>
              <a:rect l="0" t="0" r="0" b="0"/>
              <a:pathLst>
                <a:path w="79" h="95">
                  <a:moveTo>
                    <a:pt x="35" y="83"/>
                  </a:moveTo>
                  <a:cubicBezTo>
                    <a:pt x="22" y="83"/>
                    <a:pt x="12" y="73"/>
                    <a:pt x="12" y="61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8" y="73"/>
                    <a:pt x="57" y="83"/>
                    <a:pt x="45" y="83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9" y="67"/>
                    <a:pt x="52" y="62"/>
                    <a:pt x="52" y="57"/>
                  </a:cubicBezTo>
                  <a:cubicBezTo>
                    <a:pt x="52" y="51"/>
                    <a:pt x="46" y="45"/>
                    <a:pt x="40" y="45"/>
                  </a:cubicBezTo>
                  <a:cubicBezTo>
                    <a:pt x="33" y="45"/>
                    <a:pt x="28" y="51"/>
                    <a:pt x="28" y="57"/>
                  </a:cubicBezTo>
                  <a:cubicBezTo>
                    <a:pt x="28" y="62"/>
                    <a:pt x="31" y="67"/>
                    <a:pt x="35" y="68"/>
                  </a:cubicBezTo>
                  <a:cubicBezTo>
                    <a:pt x="35" y="83"/>
                    <a:pt x="35" y="83"/>
                    <a:pt x="35" y="83"/>
                  </a:cubicBezTo>
                  <a:moveTo>
                    <a:pt x="26" y="26"/>
                  </a:moveTo>
                  <a:cubicBezTo>
                    <a:pt x="26" y="18"/>
                    <a:pt x="33" y="12"/>
                    <a:pt x="40" y="12"/>
                  </a:cubicBezTo>
                  <a:cubicBezTo>
                    <a:pt x="47" y="12"/>
                    <a:pt x="53" y="18"/>
                    <a:pt x="53" y="26"/>
                  </a:cubicBezTo>
                  <a:cubicBezTo>
                    <a:pt x="26" y="26"/>
                    <a:pt x="26" y="26"/>
                    <a:pt x="26" y="26"/>
                  </a:cubicBezTo>
                  <a:moveTo>
                    <a:pt x="40" y="0"/>
                  </a:moveTo>
                  <a:cubicBezTo>
                    <a:pt x="26" y="0"/>
                    <a:pt x="15" y="11"/>
                    <a:pt x="15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6"/>
                    <a:pt x="3" y="26"/>
                    <a:pt x="2" y="27"/>
                  </a:cubicBezTo>
                  <a:cubicBezTo>
                    <a:pt x="1" y="28"/>
                    <a:pt x="0" y="30"/>
                    <a:pt x="0" y="3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0"/>
                    <a:pt x="16" y="95"/>
                    <a:pt x="35" y="95"/>
                  </a:cubicBezTo>
                  <a:cubicBezTo>
                    <a:pt x="45" y="95"/>
                    <a:pt x="45" y="95"/>
                    <a:pt x="45" y="95"/>
                  </a:cubicBezTo>
                  <a:cubicBezTo>
                    <a:pt x="64" y="95"/>
                    <a:pt x="79" y="80"/>
                    <a:pt x="79" y="6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28"/>
                    <a:pt x="78" y="27"/>
                  </a:cubicBezTo>
                  <a:cubicBezTo>
                    <a:pt x="77" y="26"/>
                    <a:pt x="75" y="26"/>
                    <a:pt x="73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11"/>
                    <a:pt x="54" y="0"/>
                    <a:pt x="40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2258981" y="1900528"/>
            <a:ext cx="319151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师者，人之模范也。——杨雄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58981" y="2966058"/>
            <a:ext cx="456311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道德应当成为科学的指路明灯。——布夫勒</a:t>
            </a:r>
            <a:endParaRPr lang="en-US" altLang="zh-CN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58981" y="4030953"/>
            <a:ext cx="547751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遵照道德准则生活就是幸福的生活。——亚里士多德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58981" y="5016473"/>
            <a:ext cx="61264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要记住，你不仅是教课的教师，也是学生的教育者，生活的</a:t>
            </a:r>
            <a:endParaRPr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/>
            <a:r>
              <a:rPr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导师和道德的引路人。——苏霍姆林斯基</a:t>
            </a:r>
            <a:endParaRPr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1510" y="566420"/>
            <a:ext cx="423164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sz="2400" b="1">
                <a:latin typeface="华文仿宋" panose="02010600040101010101" charset="-122"/>
                <a:ea typeface="华文仿宋" panose="02010600040101010101" charset="-122"/>
              </a:rPr>
              <a:t>二、教师礼仪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pic>
        <p:nvPicPr>
          <p:cNvPr id="101" name="图片 100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880985" y="1775460"/>
            <a:ext cx="3005455" cy="2784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  <p:bldP spid="15" grpId="0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51510" y="566420"/>
            <a:ext cx="423164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sz="2400" b="1">
                <a:latin typeface="华文仿宋" panose="02010600040101010101" charset="-122"/>
                <a:ea typeface="华文仿宋" panose="02010600040101010101" charset="-122"/>
              </a:rPr>
              <a:t>二、教师礼仪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cxnSp>
        <p:nvCxnSpPr>
          <p:cNvPr id="52" name="Straight Connector 49"/>
          <p:cNvCxnSpPr/>
          <p:nvPr>
            <p:custDataLst>
              <p:tags r:id="rId2"/>
            </p:custDataLst>
          </p:nvPr>
        </p:nvCxnSpPr>
        <p:spPr>
          <a:xfrm>
            <a:off x="5624423" y="2139550"/>
            <a:ext cx="870562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53" name="Straight Connector 52"/>
          <p:cNvCxnSpPr/>
          <p:nvPr>
            <p:custDataLst>
              <p:tags r:id="rId3"/>
            </p:custDataLst>
          </p:nvPr>
        </p:nvCxnSpPr>
        <p:spPr>
          <a:xfrm>
            <a:off x="4819370" y="3922360"/>
            <a:ext cx="1172659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54" name="Straight Connector 38"/>
          <p:cNvCxnSpPr/>
          <p:nvPr>
            <p:custDataLst>
              <p:tags r:id="rId4"/>
            </p:custDataLst>
          </p:nvPr>
        </p:nvCxnSpPr>
        <p:spPr>
          <a:xfrm>
            <a:off x="7458665" y="3761566"/>
            <a:ext cx="2083284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sp>
        <p:nvSpPr>
          <p:cNvPr id="58" name="Oval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179847" y="3026894"/>
            <a:ext cx="1552177" cy="1575998"/>
          </a:xfrm>
          <a:prstGeom prst="ellipse">
            <a:avLst/>
          </a:prstGeom>
          <a:solidFill>
            <a:srgbClr val="E1448B"/>
          </a:solidFill>
          <a:ln w="76200">
            <a:solidFill>
              <a:srgbClr val="E1448B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Oval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271388" y="1351280"/>
            <a:ext cx="1552177" cy="1575998"/>
          </a:xfrm>
          <a:prstGeom prst="ellipse">
            <a:avLst/>
          </a:prstGeom>
          <a:solidFill>
            <a:srgbClr val="FC4653"/>
          </a:solidFill>
          <a:ln w="76200">
            <a:solidFill>
              <a:srgbClr val="FC4653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" name="Oval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431145" y="3022563"/>
            <a:ext cx="1552177" cy="1575998"/>
          </a:xfrm>
          <a:prstGeom prst="ellipse">
            <a:avLst/>
          </a:prstGeom>
          <a:solidFill>
            <a:srgbClr val="A84FAE"/>
          </a:solidFill>
          <a:ln w="76200">
            <a:solidFill>
              <a:srgbClr val="A84FAE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1" name="Oval 6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910684" y="3452430"/>
            <a:ext cx="612858" cy="622062"/>
          </a:xfrm>
          <a:prstGeom prst="ellipse">
            <a:avLst/>
          </a:prstGeom>
          <a:solidFill>
            <a:srgbClr val="E1448B"/>
          </a:solidFill>
          <a:ln w="38100">
            <a:solidFill>
              <a:srgbClr val="E1448B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625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2" name="Oval 6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641793" y="3630007"/>
            <a:ext cx="612858" cy="622062"/>
          </a:xfrm>
          <a:prstGeom prst="ellipse">
            <a:avLst/>
          </a:prstGeom>
          <a:solidFill>
            <a:srgbClr val="A84FAE"/>
          </a:solidFill>
          <a:ln w="38100">
            <a:solidFill>
              <a:srgbClr val="A84FAE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625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3" name="Oval 7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446845" y="1795764"/>
            <a:ext cx="612858" cy="622062"/>
          </a:xfrm>
          <a:prstGeom prst="ellipse">
            <a:avLst/>
          </a:prstGeom>
          <a:solidFill>
            <a:srgbClr val="FC4653"/>
          </a:solidFill>
          <a:ln w="38100">
            <a:solidFill>
              <a:srgbClr val="FC4653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625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7" name="Oval 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254605" y="2456807"/>
            <a:ext cx="1540266" cy="1564087"/>
          </a:xfrm>
          <a:prstGeom prst="ellipse">
            <a:avLst/>
          </a:prstGeom>
          <a:solidFill>
            <a:sysClr val="window" lastClr="FFFFFF"/>
          </a:solidFill>
          <a:ln w="152400">
            <a:solidFill>
              <a:sysClr val="window" lastClr="FFFFFF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空心弧 1"/>
          <p:cNvSpPr/>
          <p:nvPr>
            <p:custDataLst>
              <p:tags r:id="rId12"/>
            </p:custDataLst>
          </p:nvPr>
        </p:nvSpPr>
        <p:spPr>
          <a:xfrm rot="5400000">
            <a:off x="6254605" y="2468717"/>
            <a:ext cx="1540266" cy="1540266"/>
          </a:xfrm>
          <a:prstGeom prst="blockArc">
            <a:avLst>
              <a:gd name="adj1" fmla="val 14539512"/>
              <a:gd name="adj2" fmla="val 21487703"/>
              <a:gd name="adj3" fmla="val 11358"/>
            </a:avLst>
          </a:prstGeom>
          <a:solidFill>
            <a:srgbClr val="E1448B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5" name="空心弧 54"/>
          <p:cNvSpPr/>
          <p:nvPr>
            <p:custDataLst>
              <p:tags r:id="rId13"/>
            </p:custDataLst>
          </p:nvPr>
        </p:nvSpPr>
        <p:spPr>
          <a:xfrm rot="5400000">
            <a:off x="6254605" y="2468717"/>
            <a:ext cx="1540266" cy="1540266"/>
          </a:xfrm>
          <a:prstGeom prst="blockArc">
            <a:avLst>
              <a:gd name="adj1" fmla="val 8021480"/>
              <a:gd name="adj2" fmla="val 14611067"/>
              <a:gd name="adj3" fmla="val 11394"/>
            </a:avLst>
          </a:prstGeom>
          <a:solidFill>
            <a:srgbClr val="FC4653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6" name="空心弧 55"/>
          <p:cNvSpPr/>
          <p:nvPr>
            <p:custDataLst>
              <p:tags r:id="rId14"/>
            </p:custDataLst>
          </p:nvPr>
        </p:nvSpPr>
        <p:spPr>
          <a:xfrm rot="5400000">
            <a:off x="6254605" y="2468717"/>
            <a:ext cx="1540266" cy="1540266"/>
          </a:xfrm>
          <a:prstGeom prst="blockArc">
            <a:avLst>
              <a:gd name="adj1" fmla="val 21457307"/>
              <a:gd name="adj2" fmla="val 8060412"/>
              <a:gd name="adj3" fmla="val 11420"/>
            </a:avLst>
          </a:prstGeom>
          <a:solidFill>
            <a:srgbClr val="A84FAE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>
            <p:custDataLst>
              <p:tags r:id="rId15"/>
            </p:custDataLst>
          </p:nvPr>
        </p:nvSpPr>
        <p:spPr>
          <a:xfrm>
            <a:off x="280670" y="922655"/>
            <a:ext cx="5166995" cy="2433955"/>
          </a:xfrm>
          <a:prstGeom prst="rect">
            <a:avLst/>
          </a:prstGeom>
          <a:noFill/>
        </p:spPr>
        <p:txBody>
          <a:bodyPr wrap="square" rtlCol="0" anchor="ctr" anchorCtr="0"/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indent="0" algn="l" fontAlgn="auto">
              <a:lnSpc>
                <a:spcPct val="130000"/>
              </a:lnSpc>
            </a:pPr>
            <a:r>
              <a:rPr lang="zh-CN" altLang="en-US" sz="1600" b="1" dirty="0">
                <a:solidFill>
                  <a:srgbClr val="FF0000"/>
                </a:solidFill>
                <a:uFillTx/>
                <a:sym typeface="Arial" panose="020B0604020202020204" pitchFamily="34" charset="0"/>
              </a:rPr>
              <a:t>（一）仪容仪表</a:t>
            </a:r>
            <a:endParaRPr lang="zh-CN" altLang="en-US" sz="1600" b="1" dirty="0">
              <a:solidFill>
                <a:srgbClr val="FF0000"/>
              </a:solidFill>
              <a:uFillTx/>
              <a:sym typeface="Arial" panose="020B0604020202020204" pitchFamily="34" charset="0"/>
            </a:endParaRPr>
          </a:p>
          <a:p>
            <a:pPr indent="0" algn="l" fontAlgn="auto"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>
                    <a:lumMod val="85000"/>
                    <a:lumOff val="15000"/>
                  </a:sysClr>
                </a:solidFill>
                <a:uFillTx/>
                <a:sym typeface="Arial" panose="020B0604020202020204" pitchFamily="34" charset="0"/>
              </a:rPr>
              <a:t>1. 教师仪容礼仪</a:t>
            </a:r>
            <a:endParaRPr lang="zh-CN" altLang="en-US" sz="1600" dirty="0">
              <a:solidFill>
                <a:sysClr val="windowText" lastClr="000000">
                  <a:lumMod val="85000"/>
                  <a:lumOff val="15000"/>
                </a:sysClr>
              </a:solidFill>
              <a:uFillTx/>
              <a:sym typeface="Arial" panose="020B0604020202020204" pitchFamily="34" charset="0"/>
            </a:endParaRPr>
          </a:p>
          <a:p>
            <a:pPr indent="0" algn="l" fontAlgn="auto"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>
                    <a:lumMod val="85000"/>
                    <a:lumOff val="15000"/>
                  </a:sysClr>
                </a:solidFill>
                <a:uFillTx/>
                <a:sym typeface="Arial" panose="020B0604020202020204" pitchFamily="34" charset="0"/>
              </a:rPr>
              <a:t>教师的仪容礼仪包括清洁与美容化妆两方面的内容。</a:t>
            </a:r>
            <a:endParaRPr lang="zh-CN" altLang="en-US" sz="1600" dirty="0">
              <a:solidFill>
                <a:sysClr val="windowText" lastClr="000000">
                  <a:lumMod val="85000"/>
                  <a:lumOff val="15000"/>
                </a:sysClr>
              </a:solidFill>
              <a:uFillTx/>
              <a:sym typeface="Arial" panose="020B0604020202020204" pitchFamily="34" charset="0"/>
            </a:endParaRPr>
          </a:p>
          <a:p>
            <a:pPr indent="0" algn="l" fontAlgn="auto"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>
                    <a:lumMod val="85000"/>
                    <a:lumOff val="15000"/>
                  </a:sysClr>
                </a:solidFill>
                <a:uFillTx/>
                <a:sym typeface="Arial" panose="020B0604020202020204" pitchFamily="34" charset="0"/>
              </a:rPr>
              <a:t>2. 教师着装礼仪</a:t>
            </a:r>
            <a:endParaRPr lang="zh-CN" altLang="en-US" sz="1600" dirty="0">
              <a:solidFill>
                <a:sysClr val="windowText" lastClr="000000">
                  <a:lumMod val="85000"/>
                  <a:lumOff val="15000"/>
                </a:sysClr>
              </a:solidFill>
              <a:uFillTx/>
              <a:sym typeface="Arial" panose="020B0604020202020204" pitchFamily="34" charset="0"/>
            </a:endParaRPr>
          </a:p>
          <a:p>
            <a:pPr indent="0" algn="l" fontAlgn="auto"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>
                    <a:lumMod val="85000"/>
                    <a:lumOff val="15000"/>
                  </a:sysClr>
                </a:solidFill>
                <a:uFillTx/>
                <a:sym typeface="Arial" panose="020B0604020202020204" pitchFamily="34" charset="0"/>
              </a:rPr>
              <a:t>课堂教学时教师的着装应整洁和大方。所谓整洁，也就是整齐和清洁。</a:t>
            </a:r>
            <a:endParaRPr lang="zh-CN" altLang="en-US" sz="1600" dirty="0">
              <a:solidFill>
                <a:sysClr val="windowText" lastClr="000000">
                  <a:lumMod val="85000"/>
                  <a:lumOff val="15000"/>
                </a:sysClr>
              </a:solidFill>
              <a:uFillTx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>
            <p:custDataLst>
              <p:tags r:id="rId16"/>
            </p:custDataLst>
          </p:nvPr>
        </p:nvSpPr>
        <p:spPr>
          <a:xfrm>
            <a:off x="8731885" y="4104640"/>
            <a:ext cx="3307715" cy="2314575"/>
          </a:xfrm>
          <a:prstGeom prst="rect">
            <a:avLst/>
          </a:prstGeom>
          <a:noFill/>
        </p:spPr>
        <p:txBody>
          <a:bodyPr wrap="square" rtlCol="0" anchor="ctr" anchorCtr="0"/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gradFill>
                  <a:gsLst>
                    <a:gs pos="0">
                      <a:srgbClr val="E38B79"/>
                    </a:gs>
                    <a:gs pos="100000">
                      <a:srgbClr val="EA735D"/>
                    </a:gs>
                  </a:gsLst>
                  <a:lin scaled="1"/>
                </a:gradFill>
                <a:uFillTx/>
                <a:sym typeface="Arial" panose="020B0604020202020204" pitchFamily="34" charset="0"/>
              </a:rPr>
              <a:t>（二）行为举止礼仪</a:t>
            </a:r>
            <a:endParaRPr lang="zh-CN" altLang="en-US" sz="1600" b="1" dirty="0">
              <a:gradFill>
                <a:gsLst>
                  <a:gs pos="0">
                    <a:srgbClr val="E38B79"/>
                  </a:gs>
                  <a:gs pos="100000">
                    <a:srgbClr val="EA735D"/>
                  </a:gs>
                </a:gsLst>
                <a:lin scaled="1"/>
              </a:gradFill>
              <a:uFillTx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85000"/>
                    <a:lumOff val="15000"/>
                  </a:sysClr>
                </a:solidFill>
                <a:uFillTx/>
                <a:sym typeface="Arial" panose="020B0604020202020204" pitchFamily="34" charset="0"/>
              </a:rPr>
              <a:t>教师的举止姿态，总的要求是稳重端庄和落落大方。课堂教学中，教师的举止主要包括以下几种。</a:t>
            </a:r>
            <a:endParaRPr lang="zh-CN" altLang="en-US" sz="1600" dirty="0">
              <a:solidFill>
                <a:sysClr val="windowText" lastClr="000000">
                  <a:lumMod val="85000"/>
                  <a:lumOff val="15000"/>
                </a:sysClr>
              </a:solidFill>
              <a:uFillTx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85000"/>
                    <a:lumOff val="15000"/>
                  </a:sysClr>
                </a:solidFill>
                <a:uFillTx/>
                <a:sym typeface="Arial" panose="020B0604020202020204" pitchFamily="34" charset="0"/>
              </a:rPr>
              <a:t>（1）站姿。（2）坐姿。</a:t>
            </a:r>
            <a:endParaRPr lang="zh-CN" altLang="en-US" sz="1600" dirty="0">
              <a:solidFill>
                <a:sysClr val="windowText" lastClr="000000">
                  <a:lumMod val="85000"/>
                  <a:lumOff val="15000"/>
                </a:sysClr>
              </a:solidFill>
              <a:uFillTx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85000"/>
                    <a:lumOff val="15000"/>
                  </a:sysClr>
                </a:solidFill>
                <a:uFillTx/>
                <a:sym typeface="Arial" panose="020B0604020202020204" pitchFamily="34" charset="0"/>
              </a:rPr>
              <a:t>（3）行姿。（4）手势。</a:t>
            </a:r>
            <a:endParaRPr lang="zh-CN" altLang="en-US" sz="1600" dirty="0">
              <a:solidFill>
                <a:sysClr val="windowText" lastClr="000000">
                  <a:lumMod val="85000"/>
                  <a:lumOff val="15000"/>
                </a:sysClr>
              </a:solidFill>
              <a:uFillTx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>
            <p:custDataLst>
              <p:tags r:id="rId17"/>
            </p:custDataLst>
          </p:nvPr>
        </p:nvSpPr>
        <p:spPr>
          <a:xfrm>
            <a:off x="416560" y="3356610"/>
            <a:ext cx="4538980" cy="3171190"/>
          </a:xfrm>
          <a:prstGeom prst="rect">
            <a:avLst/>
          </a:prstGeom>
          <a:noFill/>
        </p:spPr>
        <p:txBody>
          <a:bodyPr wrap="square" rtlCol="0" anchor="ctr" anchorCtr="0"/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algn="l" fontAlgn="auto">
              <a:lnSpc>
                <a:spcPct val="150000"/>
              </a:lnSpc>
            </a:pPr>
            <a:r>
              <a:rPr lang="zh-CN" altLang="en-US" sz="1600" b="1" dirty="0">
                <a:solidFill>
                  <a:srgbClr val="7030A0"/>
                </a:solidFill>
                <a:uFillTx/>
                <a:sym typeface="Arial" panose="020B0604020202020204" pitchFamily="34" charset="0"/>
              </a:rPr>
              <a:t>（三）教师语言礼仪</a:t>
            </a:r>
            <a:endParaRPr lang="zh-CN" altLang="en-US" sz="1600" b="1" dirty="0">
              <a:solidFill>
                <a:srgbClr val="7030A0"/>
              </a:solidFill>
              <a:uFillTx/>
              <a:sym typeface="Arial" panose="020B0604020202020204" pitchFamily="34" charset="0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85000"/>
                    <a:lumOff val="15000"/>
                  </a:sysClr>
                </a:solidFill>
                <a:uFillTx/>
                <a:sym typeface="Arial" panose="020B0604020202020204" pitchFamily="34" charset="0"/>
              </a:rPr>
              <a:t>1. 教师语言的基本要求</a:t>
            </a:r>
            <a:endParaRPr lang="zh-CN" altLang="en-US" sz="1600" dirty="0">
              <a:solidFill>
                <a:sysClr val="windowText" lastClr="000000">
                  <a:lumMod val="85000"/>
                  <a:lumOff val="15000"/>
                </a:sysClr>
              </a:solidFill>
              <a:uFillTx/>
              <a:sym typeface="Arial" panose="020B0604020202020204" pitchFamily="34" charset="0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85000"/>
                    <a:lumOff val="15000"/>
                  </a:sysClr>
                </a:solidFill>
                <a:uFillTx/>
                <a:sym typeface="Arial" panose="020B0604020202020204" pitchFamily="34" charset="0"/>
              </a:rPr>
              <a:t>由于职业特点的要求，教师的课堂用语必须准确、鲜明、生动；必须吐字清晰，语音适度，语调柔和，语速适中。</a:t>
            </a:r>
            <a:endParaRPr lang="zh-CN" altLang="en-US" sz="1600" dirty="0">
              <a:solidFill>
                <a:sysClr val="windowText" lastClr="000000">
                  <a:lumMod val="85000"/>
                  <a:lumOff val="15000"/>
                </a:sysClr>
              </a:solidFill>
              <a:uFillTx/>
              <a:sym typeface="Arial" panose="020B0604020202020204" pitchFamily="34" charset="0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85000"/>
                    <a:lumOff val="15000"/>
                  </a:sysClr>
                </a:solidFill>
                <a:uFillTx/>
                <a:sym typeface="Arial" panose="020B0604020202020204" pitchFamily="34" charset="0"/>
              </a:rPr>
              <a:t>2. 教师语言禁忌</a:t>
            </a:r>
            <a:endParaRPr lang="zh-CN" altLang="en-US" sz="1600" dirty="0">
              <a:solidFill>
                <a:sysClr val="windowText" lastClr="000000">
                  <a:lumMod val="85000"/>
                  <a:lumOff val="15000"/>
                </a:sysClr>
              </a:solidFill>
              <a:uFillTx/>
              <a:sym typeface="Arial" panose="020B0604020202020204" pitchFamily="34" charset="0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85000"/>
                    <a:lumOff val="15000"/>
                  </a:sysClr>
                </a:solidFill>
                <a:uFillTx/>
                <a:sym typeface="Arial" panose="020B0604020202020204" pitchFamily="34" charset="0"/>
              </a:rPr>
              <a:t>（1）忌污言秽语、有口头禅。</a:t>
            </a:r>
            <a:endParaRPr lang="zh-CN" altLang="en-US" sz="1600" dirty="0">
              <a:solidFill>
                <a:sysClr val="windowText" lastClr="000000">
                  <a:lumMod val="85000"/>
                  <a:lumOff val="15000"/>
                </a:sysClr>
              </a:solidFill>
              <a:uFillTx/>
              <a:sym typeface="Arial" panose="020B0604020202020204" pitchFamily="34" charset="0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85000"/>
                    <a:lumOff val="15000"/>
                  </a:sysClr>
                </a:solidFill>
                <a:uFillTx/>
                <a:sym typeface="Arial" panose="020B0604020202020204" pitchFamily="34" charset="0"/>
              </a:rPr>
              <a:t>（2）忌说话刻薄伤人。</a:t>
            </a:r>
            <a:endParaRPr lang="zh-CN" altLang="en-US" sz="1600" dirty="0">
              <a:solidFill>
                <a:sysClr val="windowText" lastClr="000000">
                  <a:lumMod val="85000"/>
                  <a:lumOff val="15000"/>
                </a:sysClr>
              </a:solidFill>
              <a:uFillTx/>
              <a:sym typeface="Arial" panose="020B0604020202020204" pitchFamily="34" charset="0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85000"/>
                    <a:lumOff val="15000"/>
                  </a:sysClr>
                </a:solidFill>
                <a:uFillTx/>
                <a:sym typeface="Arial" panose="020B0604020202020204" pitchFamily="34" charset="0"/>
              </a:rPr>
              <a:t>（3）忌自吹自擂。</a:t>
            </a:r>
            <a:endParaRPr lang="zh-CN" altLang="en-US" sz="1600" dirty="0">
              <a:solidFill>
                <a:sysClr val="windowText" lastClr="000000">
                  <a:lumMod val="85000"/>
                  <a:lumOff val="15000"/>
                </a:sysClr>
              </a:solidFill>
              <a:uFillTx/>
              <a:sym typeface="Arial" panose="020B0604020202020204" pitchFamily="34" charset="0"/>
            </a:endParaRPr>
          </a:p>
        </p:txBody>
      </p:sp>
      <p:pic>
        <p:nvPicPr>
          <p:cNvPr id="33" name="图形 32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780840" y="3007404"/>
            <a:ext cx="487255" cy="462892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823565" y="3676567"/>
            <a:ext cx="576585" cy="39792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6803579" y="1750829"/>
            <a:ext cx="487255" cy="503496"/>
          </a:xfrm>
          <a:prstGeom prst="rect">
            <a:avLst/>
          </a:prstGeom>
        </p:spPr>
      </p:pic>
      <p:pic>
        <p:nvPicPr>
          <p:cNvPr id="39" name="图形 38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791713" y="3617555"/>
            <a:ext cx="535980" cy="6090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89915" y="2490470"/>
            <a:ext cx="3081020" cy="4367530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1610" y="-635"/>
            <a:ext cx="2295525" cy="321627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825115" y="2131695"/>
            <a:ext cx="6541135" cy="1978660"/>
            <a:chOff x="4450" y="3372"/>
            <a:chExt cx="10301" cy="3116"/>
          </a:xfrm>
        </p:grpSpPr>
        <p:sp>
          <p:nvSpPr>
            <p:cNvPr id="2" name="矩形 1"/>
            <p:cNvSpPr/>
            <p:nvPr/>
          </p:nvSpPr>
          <p:spPr>
            <a:xfrm>
              <a:off x="4720" y="3642"/>
              <a:ext cx="9761" cy="257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4450" y="3372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4481" y="6218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4481" y="3372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450" y="6218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231515" y="2459990"/>
            <a:ext cx="8305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华文仿宋" panose="02010600040101010101" charset="-122"/>
                <a:ea typeface="华文仿宋" panose="02010600040101010101" charset="-122"/>
              </a:rPr>
              <a:t>贰</a:t>
            </a:r>
            <a:endParaRPr lang="zh-CN" altLang="en-US" sz="8000">
              <a:latin typeface="华文仿宋" panose="02010600040101010101" charset="-122"/>
              <a:ea typeface="华文仿宋" panose="0201060004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387850" y="2529205"/>
            <a:ext cx="0" cy="11836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713605" y="2860040"/>
            <a:ext cx="363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同学交往礼仪</a:t>
            </a:r>
            <a:endParaRPr lang="zh-CN" altLang="en-US" sz="2800" b="1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6395" y="255270"/>
            <a:ext cx="2329815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一</a:t>
            </a:r>
            <a:r>
              <a:rPr lang="en-US" altLang="zh-CN" sz="2400" b="1">
                <a:latin typeface="华文仿宋" panose="02010600040101010101" charset="-122"/>
                <a:ea typeface="华文仿宋" panose="02010600040101010101" charset="-122"/>
              </a:rPr>
              <a:t>. </a:t>
            </a:r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案例导入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09040" y="1069975"/>
            <a:ext cx="9232900" cy="466153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/>
              <a:t>        </a:t>
            </a:r>
            <a:r>
              <a:rPr lang="zh-CN" altLang="en-US"/>
              <a:t>萧伯纳（1856-1950年）是爱尔兰剧作家，1925年获得诺贝尔文学奖。又一次，他去苏联访问，在莫斯科街头散步时看见一个可爱的小女孩正独自蹲在路边玩耍，便蹲下来与她一起玩过家家、砌房子，非常开心。临走的时候，萧伯纳对小女孩说：“回去跟你妈妈说，今天伟大的诺贝尔文学奖得主萧伯纳和你玩过家家，你们玩的很开心，萧伯纳很喜欢你。”他正渴望看到小女孩惊讶而崇拜的眼神，可令他没想到的是，小女孩抬头看了看他，学着他的语气说：“也请你回去转告你的妈妈，你今天和一个苏联的小女孩安妮娜一起玩儿了，她堆的房子比你对的要好看。”萧伯纳听了小女孩的话后很吃惊，立刻认识到自己自视过高，并为这种不尊重人的行为感到十分抱歉，因此，在向小女孩道歉后便匆匆离开了。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 </a:t>
            </a:r>
            <a:r>
              <a:rPr lang="en-US" altLang="zh-CN"/>
              <a:t>        </a:t>
            </a:r>
            <a:r>
              <a:rPr lang="zh-CN" altLang="en-US"/>
              <a:t>萧伯纳为何要向小女孩道歉？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en-US" altLang="zh-CN"/>
              <a:t>    </a:t>
            </a:r>
            <a:endParaRPr lang="zh-CN" altLang="en-US"/>
          </a:p>
          <a:p>
            <a:pPr algn="ctr">
              <a:lnSpc>
                <a:spcPct val="150000"/>
              </a:lnSpc>
            </a:pPr>
            <a:r>
              <a:rPr lang="en-US" altLang="zh-CN"/>
              <a:t>        </a:t>
            </a:r>
            <a:r>
              <a:rPr lang="zh-CN" altLang="en-US"/>
              <a:t>（资料来源：许湘岳.《礼仪训练教程》[M],北京：人民出版社 2017年12月）</a:t>
            </a:r>
            <a:endParaRPr lang="zh-CN" altLang="en-US"/>
          </a:p>
        </p:txBody>
      </p:sp>
      <p:sp>
        <p:nvSpPr>
          <p:cNvPr id="9" name="矩形 8" descr="7b0a2020202022776f7264617274223a20227b5c2269645c223a32353030333237352c5c227469645c223a5c225c227d220a7d0a"/>
          <p:cNvSpPr/>
          <p:nvPr/>
        </p:nvSpPr>
        <p:spPr>
          <a:xfrm rot="20880000">
            <a:off x="6898640" y="5048250"/>
            <a:ext cx="5730875" cy="1324610"/>
          </a:xfrm>
          <a:prstGeom prst="rect">
            <a:avLst/>
          </a:prstGeom>
          <a:noFill/>
        </p:spPr>
        <p:txBody>
          <a:bodyPr wrap="square" lIns="90170" tIns="46990" rIns="90170" bIns="46990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000" b="1">
                <a:ln w="22225" cmpd="sng">
                  <a:solidFill>
                    <a:srgbClr val="F3EDDA"/>
                  </a:solidFill>
                  <a:prstDash val="solid"/>
                </a:ln>
                <a:solidFill>
                  <a:srgbClr val="A12E37"/>
                </a:solidFill>
                <a:effectLst>
                  <a:outerShdw dist="50800" dir="2700000" algn="tl" rotWithShape="0">
                    <a:srgbClr val="313838">
                      <a:alpha val="100000"/>
                    </a:srgbClr>
                  </a:outerShdw>
                </a:effectLst>
                <a:latin typeface="汉仪雪君体简" panose="02010600000101010101" charset="-122"/>
                <a:ea typeface="汉仪雪君体简" panose="02010600000101010101" charset="-122"/>
              </a:rPr>
              <a:t>你怎么看？</a:t>
            </a:r>
            <a:endParaRPr lang="zh-CN" altLang="en-US" sz="8000" b="1">
              <a:ln w="22225" cmpd="sng">
                <a:solidFill>
                  <a:srgbClr val="F3EDDA"/>
                </a:solidFill>
                <a:prstDash val="solid"/>
              </a:ln>
              <a:solidFill>
                <a:srgbClr val="A12E37"/>
              </a:solidFill>
              <a:effectLst>
                <a:outerShdw dist="50800" dir="2700000" algn="tl" rotWithShape="0">
                  <a:srgbClr val="313838">
                    <a:alpha val="100000"/>
                  </a:srgbClr>
                </a:outerShdw>
              </a:effectLst>
              <a:latin typeface="汉仪雪君体简" panose="02010600000101010101" charset="-122"/>
              <a:ea typeface="汉仪雪君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3410" y="561340"/>
            <a:ext cx="158750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案例分析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47825" y="2038985"/>
            <a:ext cx="8193405" cy="230695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>
                <a:sym typeface="+mn-ea"/>
              </a:rPr>
              <a:t>          </a:t>
            </a:r>
            <a:r>
              <a:rPr lang="zh-CN" altLang="en-US">
                <a:sym typeface="+mn-ea"/>
              </a:rPr>
              <a:t>后来，萧伯纳每次回想起这件事情时，都感慨万千。</a:t>
            </a:r>
            <a:endParaRPr lang="zh-CN" altLang="en-US"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>
                <a:sym typeface="+mn-ea"/>
              </a:rPr>
              <a:t> </a:t>
            </a:r>
            <a:r>
              <a:rPr lang="en-US" altLang="zh-CN">
                <a:sym typeface="+mn-ea"/>
              </a:rPr>
              <a:t>        </a:t>
            </a:r>
            <a:r>
              <a:rPr lang="zh-CN" altLang="en-US">
                <a:sym typeface="+mn-ea"/>
              </a:rPr>
              <a:t>他说：“一个人无论有多么大的成就，对任何人都要平等相待，那不仅是对别人的尊重，更重要的是，那也是对自己的尊重。”</a:t>
            </a:r>
            <a:endParaRPr lang="zh-CN" altLang="en-US"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/>
              <a:t>        </a:t>
            </a:r>
            <a:r>
              <a:rPr lang="zh-CN" altLang="en-US"/>
              <a:t>尊人与自尊，不与个人成就成正比，每一个独立的个体都值得受到尊重。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51510" y="566420"/>
            <a:ext cx="423164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sz="2400" b="1">
                <a:latin typeface="华文仿宋" panose="02010600040101010101" charset="-122"/>
                <a:ea typeface="华文仿宋" panose="02010600040101010101" charset="-122"/>
              </a:rPr>
              <a:t>一、打招呼的礼仪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1510" y="1312545"/>
            <a:ext cx="651891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路遇熟人和同学要主动打招呼。需要交谈时应站路边，不妨碍人们的行路和车辆的通行。与同学打招呼一方面表示对同学的尊重，另一方面表明自己自信健康的心态。打招呼是联络感情的手段、沟通心灵的方式和增进友谊的纽带，所以，绝对不能轻视和小看打招呼。主动打招呼所传递的信息是：“我眼里有你。”谁不喜欢自己被别人尊重和注意呢？别人向你打招呼时，要向别人认真、及时、热情地回谢。眼神里一定要表现出真诚，而不是漫不经心地随便应付一句。如果，毫无表情，连看都不看一眼，就随便敷衍一句，别人立刻会感到你的虚伪，从而会从心底里泛起反感和不快，甚至产生厌烦情绪，回谢之意起到了相反的作用。人多的时候，要向大家致谢，或一一道谢，或一并道谢，使每个人都感受到你的诚意。</a:t>
            </a:r>
            <a:endParaRPr lang="zh-CN" altLang="en-US"/>
          </a:p>
        </p:txBody>
      </p:sp>
      <p:pic>
        <p:nvPicPr>
          <p:cNvPr id="3" name="图片 2" descr="彩色创意校门口打招呼元素"/>
          <p:cNvPicPr>
            <a:picLocks noChangeAspect="1"/>
          </p:cNvPicPr>
          <p:nvPr/>
        </p:nvPicPr>
        <p:blipFill>
          <a:blip r:embed="rId2"/>
          <a:srcRect l="6906" t="1232" r="4627" b="610"/>
          <a:stretch>
            <a:fillRect/>
          </a:stretch>
        </p:blipFill>
        <p:spPr>
          <a:xfrm>
            <a:off x="7292340" y="634365"/>
            <a:ext cx="4880610" cy="5415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24578" name="Rectangle 8"/>
          <p:cNvSpPr/>
          <p:nvPr/>
        </p:nvSpPr>
        <p:spPr>
          <a:xfrm>
            <a:off x="6320790" y="2000250"/>
            <a:ext cx="2286000" cy="3657600"/>
          </a:xfrm>
          <a:prstGeom prst="rect">
            <a:avLst/>
          </a:prstGeom>
          <a:noFill/>
          <a:ln w="19050">
            <a:solidFill>
              <a:srgbClr val="F95953"/>
            </a:solidFill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sp>
        <p:nvSpPr>
          <p:cNvPr id="24580" name="Rectangle 10"/>
          <p:cNvSpPr/>
          <p:nvPr/>
        </p:nvSpPr>
        <p:spPr>
          <a:xfrm>
            <a:off x="3697605" y="2000250"/>
            <a:ext cx="2286000" cy="3657600"/>
          </a:xfrm>
          <a:prstGeom prst="rect">
            <a:avLst/>
          </a:prstGeom>
          <a:solidFill>
            <a:srgbClr val="F4ABA6"/>
          </a:solidFill>
          <a:ln w="1270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3868706" y="2151353"/>
            <a:ext cx="1960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（一）相互尊重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9" name="矩形 108" descr="7b0a202020202262756c6c6574223a20227b5c2263617465676f727949645c223a31303030362c5c2274656d706c61746549645c223a32303233313438317d220a7d0a"/>
          <p:cNvSpPr/>
          <p:nvPr/>
        </p:nvSpPr>
        <p:spPr>
          <a:xfrm>
            <a:off x="3782695" y="2658110"/>
            <a:ext cx="204470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just" fontAlgn="auto">
              <a:lnSpc>
                <a:spcPct val="150000"/>
              </a:lnSpc>
              <a:buNone/>
            </a:pPr>
            <a:r>
              <a:rPr 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在同学相处中，要尊重高年级的同学，爱护低年级的同学，关心同龄同学，帮助落后同学，尤其是要尊重有智力障碍或生理缺陷的同学。</a:t>
            </a:r>
            <a:endParaRPr 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83636" y="2151353"/>
            <a:ext cx="1960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（二）礼貌相待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 descr="7b0a202020202262756c6c6574223a20227b5c2263617465676f727949645c223a31303030362c5c2274656d706c61746549645c223a32303233313438317d220a7d0a"/>
          <p:cNvSpPr/>
          <p:nvPr/>
        </p:nvSpPr>
        <p:spPr>
          <a:xfrm>
            <a:off x="6433820" y="2658110"/>
            <a:ext cx="2058035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just" fontAlgn="auto">
              <a:lnSpc>
                <a:spcPct val="150000"/>
              </a:lnSpc>
              <a:buNone/>
            </a:pPr>
            <a:r>
              <a:rPr 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同学之间在日常生活中的言谈要讲究礼貌，以表达对对方的友情。同学见面问一句“你好”，双方分手时，道一声“再见”，形式简单却寄托了对同学的深情。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1510" y="566420"/>
            <a:ext cx="423164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lang="zh-CN" sz="2400" b="1">
                <a:latin typeface="华文仿宋" panose="02010600040101010101" charset="-122"/>
                <a:ea typeface="华文仿宋" panose="02010600040101010101" charset="-122"/>
              </a:rPr>
              <a:t>二、同学之间交往的礼仪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8944610" y="2000250"/>
            <a:ext cx="2286000" cy="3657600"/>
          </a:xfrm>
          <a:prstGeom prst="rect">
            <a:avLst/>
          </a:prstGeom>
          <a:solidFill>
            <a:srgbClr val="F4ABA6"/>
          </a:solidFill>
          <a:ln w="1270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08091" y="2212948"/>
            <a:ext cx="1960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（三）和睦相处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矩形 6" descr="7b0a202020202262756c6c6574223a20227b5c2263617465676f727949645c223a31303030362c5c2274656d706c61746549645c223a32303233313438317d220a7d0a"/>
          <p:cNvSpPr/>
          <p:nvPr/>
        </p:nvSpPr>
        <p:spPr>
          <a:xfrm>
            <a:off x="9098280" y="2758440"/>
            <a:ext cx="1974215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l" fontAlgn="auto">
              <a:lnSpc>
                <a:spcPct val="150000"/>
              </a:lnSpc>
              <a:buNone/>
            </a:pPr>
            <a:r>
              <a:rPr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在学生宿舍里，同学们要自觉遵守作息时间，按时起床，按时熄灯就寝，起床、就寝动作要轻，说话声音要小，尽量避免打扰别人。</a:t>
            </a:r>
            <a:endParaRPr 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3" name="图片 102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52145" y="2151380"/>
            <a:ext cx="2595245" cy="32981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/>
      <p:bldP spid="24578" grpId="1" bldLvl="0" animBg="1"/>
      <p:bldP spid="24580" grpId="0" bldLvl="0" animBg="1"/>
      <p:bldP spid="108" grpId="0"/>
      <p:bldP spid="109" grpId="0"/>
      <p:bldP spid="2" grpId="0"/>
      <p:bldP spid="3" grpId="0"/>
      <p:bldP spid="19" grpId="0" bldLvl="0" animBg="1"/>
      <p:bldP spid="4" grpId="0" bldLvl="0" animBg="1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09955" y="820420"/>
            <a:ext cx="4259580" cy="6037580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2340" y="-635"/>
            <a:ext cx="2804795" cy="39287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57855" y="2118360"/>
            <a:ext cx="58762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latin typeface="华文仿宋" panose="02010600040101010101" charset="-122"/>
                <a:ea typeface="华文仿宋" panose="02010600040101010101" charset="-122"/>
              </a:rPr>
              <a:t>谢谢观看</a:t>
            </a:r>
            <a:endParaRPr lang="zh-CN" altLang="en-US" sz="5400">
              <a:latin typeface="华文仿宋" panose="02010600040101010101" charset="-122"/>
              <a:ea typeface="华文仿宋" panose="02010600040101010101" charset="-122"/>
            </a:endParaRPr>
          </a:p>
          <a:p>
            <a:pPr algn="ctr"/>
            <a:r>
              <a:rPr lang="zh-CN" altLang="en-US" sz="540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54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现代社交礼仪</a:t>
            </a:r>
            <a:r>
              <a:rPr lang="zh-CN" altLang="en-US" sz="5400">
                <a:latin typeface="华文仿宋" panose="02010600040101010101" charset="-122"/>
                <a:ea typeface="华文仿宋" panose="02010600040101010101" charset="-122"/>
              </a:rPr>
              <a:t>》</a:t>
            </a:r>
            <a:endParaRPr lang="zh-CN" altLang="en-US" sz="5400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09955" y="820420"/>
            <a:ext cx="4259580" cy="6037580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2340" y="-635"/>
            <a:ext cx="2804795" cy="39287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57855" y="1823085"/>
            <a:ext cx="5537200" cy="25533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latin typeface="华文仿宋" panose="02010600040101010101" charset="-122"/>
                <a:ea typeface="华文仿宋" panose="02010600040101010101" charset="-122"/>
              </a:rPr>
              <a:t>项目三</a:t>
            </a:r>
            <a:endParaRPr lang="zh-CN" altLang="en-US" sz="4000" dirty="0">
              <a:latin typeface="华文仿宋" panose="02010600040101010101" charset="-122"/>
              <a:ea typeface="华文仿宋" panose="0201060004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 dirty="0">
                <a:latin typeface="华文仿宋" panose="02010600040101010101" charset="-122"/>
                <a:ea typeface="华文仿宋" panose="02010600040101010101" charset="-122"/>
              </a:rPr>
              <a:t>俭养德：大学生必知的校园礼仪</a:t>
            </a:r>
            <a:endParaRPr lang="zh-CN" altLang="en-US" sz="40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89915" y="2490470"/>
            <a:ext cx="3081020" cy="4367530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1610" y="-635"/>
            <a:ext cx="2295525" cy="321627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749425" y="2670175"/>
            <a:ext cx="1306830" cy="130683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49425" y="2939415"/>
            <a:ext cx="13531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目录</a:t>
            </a:r>
            <a:endParaRPr lang="zh-CN" altLang="en-US" sz="4400">
              <a:solidFill>
                <a:schemeClr val="tx1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rot="16200000">
            <a:off x="5168265" y="232410"/>
            <a:ext cx="736600" cy="43294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壹</a:t>
            </a:r>
            <a:r>
              <a:rPr lang="en-US" altLang="zh-CN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   </a:t>
            </a:r>
            <a:r>
              <a:rPr lang="zh-CN" altLang="en-US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师生交往礼仪</a:t>
            </a:r>
            <a:endParaRPr lang="zh-CN" altLang="en-US" sz="3600" b="1" dirty="0">
              <a:solidFill>
                <a:schemeClr val="tx1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rot="16200000">
            <a:off x="5168265" y="2038985"/>
            <a:ext cx="736600" cy="43300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贰</a:t>
            </a:r>
            <a:r>
              <a:rPr lang="en-US" altLang="zh-CN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   </a:t>
            </a:r>
            <a:r>
              <a:rPr lang="zh-CN" altLang="en-US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同学交往礼仪</a:t>
            </a:r>
            <a:endParaRPr lang="zh-CN" altLang="en-US" sz="3600" b="1" dirty="0">
              <a:solidFill>
                <a:schemeClr val="tx1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31470" y="255270"/>
            <a:ext cx="145161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名人名言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66" name="Rectangle 9"/>
          <p:cNvSpPr>
            <a:spLocks noChangeArrowheads="1"/>
          </p:cNvSpPr>
          <p:nvPr/>
        </p:nvSpPr>
        <p:spPr bwMode="auto">
          <a:xfrm>
            <a:off x="-22860" y="1700530"/>
            <a:ext cx="12238355" cy="1986280"/>
          </a:xfrm>
          <a:prstGeom prst="rect">
            <a:avLst/>
          </a:prstGeom>
          <a:solidFill>
            <a:srgbClr val="F4ABA6">
              <a:alpha val="15000"/>
            </a:srgb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TextBox 24"/>
          <p:cNvSpPr txBox="1"/>
          <p:nvPr/>
        </p:nvSpPr>
        <p:spPr>
          <a:xfrm>
            <a:off x="3237230" y="1911985"/>
            <a:ext cx="77120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人无礼则不生，事无礼则不成，国家无礼则不宁。　 　　　　　　　　　　　　　　　　　　　　　　　　　　　 ——荀子</a:t>
            </a:r>
            <a:endParaRPr lang="zh-CN" altLang="en-US" sz="28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4730" y="1658620"/>
            <a:ext cx="2556510" cy="458279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6" grpId="0" bldLvl="0" animBg="1"/>
      <p:bldP spid="12" grpId="0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05155" y="276225"/>
            <a:ext cx="158750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情景导入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grpSp>
        <p:nvGrpSpPr>
          <p:cNvPr id="7" name="组合 6" descr="7b0a202020202274657874626f78223a20227b5c2263617465676f72795f69645c223a31303530312c5c2269645c223a32303334343337327d220a7d0a"/>
          <p:cNvGrpSpPr/>
          <p:nvPr/>
        </p:nvGrpSpPr>
        <p:grpSpPr>
          <a:xfrm>
            <a:off x="921385" y="276860"/>
            <a:ext cx="10197465" cy="6428105"/>
            <a:chOff x="5637" y="3254"/>
            <a:chExt cx="7929" cy="4300"/>
          </a:xfrm>
        </p:grpSpPr>
        <p:grpSp>
          <p:nvGrpSpPr>
            <p:cNvPr id="8" name="组合 7"/>
            <p:cNvGrpSpPr/>
            <p:nvPr/>
          </p:nvGrpSpPr>
          <p:grpSpPr>
            <a:xfrm>
              <a:off x="5637" y="3254"/>
              <a:ext cx="7929" cy="4300"/>
              <a:chOff x="5637" y="3254"/>
              <a:chExt cx="7929" cy="4300"/>
            </a:xfrm>
          </p:grpSpPr>
          <p:grpSp>
            <p:nvGrpSpPr>
              <p:cNvPr id="95" name="图形 92"/>
              <p:cNvGrpSpPr/>
              <p:nvPr/>
            </p:nvGrpSpPr>
            <p:grpSpPr>
              <a:xfrm>
                <a:off x="12749" y="4580"/>
                <a:ext cx="360" cy="342"/>
                <a:chOff x="8095517" y="2908265"/>
                <a:chExt cx="228533" cy="217111"/>
              </a:xfrm>
            </p:grpSpPr>
            <p:sp>
              <p:nvSpPr>
                <p:cNvPr id="96" name="任意多边形: 形状 95"/>
                <p:cNvSpPr/>
                <p:nvPr/>
              </p:nvSpPr>
              <p:spPr>
                <a:xfrm>
                  <a:off x="8095517" y="2908265"/>
                  <a:ext cx="228533" cy="217111"/>
                </a:xfrm>
                <a:custGeom>
                  <a:avLst/>
                  <a:gdLst>
                    <a:gd name="connsiteX0" fmla="*/ 172452 w 228533"/>
                    <a:gd name="connsiteY0" fmla="*/ 0 h 217111"/>
                    <a:gd name="connsiteX1" fmla="*/ 56081 w 228533"/>
                    <a:gd name="connsiteY1" fmla="*/ 0 h 217111"/>
                    <a:gd name="connsiteX2" fmla="*/ 0 w 228533"/>
                    <a:gd name="connsiteY2" fmla="*/ 56081 h 217111"/>
                    <a:gd name="connsiteX3" fmla="*/ 0 w 228533"/>
                    <a:gd name="connsiteY3" fmla="*/ 161030 h 217111"/>
                    <a:gd name="connsiteX4" fmla="*/ 56081 w 228533"/>
                    <a:gd name="connsiteY4" fmla="*/ 217111 h 217111"/>
                    <a:gd name="connsiteX5" fmla="*/ 172452 w 228533"/>
                    <a:gd name="connsiteY5" fmla="*/ 217111 h 217111"/>
                    <a:gd name="connsiteX6" fmla="*/ 228533 w 228533"/>
                    <a:gd name="connsiteY6" fmla="*/ 161030 h 217111"/>
                    <a:gd name="connsiteX7" fmla="*/ 228533 w 228533"/>
                    <a:gd name="connsiteY7" fmla="*/ 56081 h 217111"/>
                    <a:gd name="connsiteX8" fmla="*/ 172452 w 228533"/>
                    <a:gd name="connsiteY8" fmla="*/ 0 h 217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8533" h="217111">
                      <a:moveTo>
                        <a:pt x="172452" y="0"/>
                      </a:moveTo>
                      <a:lnTo>
                        <a:pt x="56081" y="0"/>
                      </a:lnTo>
                      <a:cubicBezTo>
                        <a:pt x="25249" y="0"/>
                        <a:pt x="0" y="25250"/>
                        <a:pt x="0" y="56081"/>
                      </a:cubicBezTo>
                      <a:lnTo>
                        <a:pt x="0" y="161030"/>
                      </a:lnTo>
                      <a:cubicBezTo>
                        <a:pt x="0" y="191862"/>
                        <a:pt x="25249" y="217111"/>
                        <a:pt x="56081" y="217111"/>
                      </a:cubicBezTo>
                      <a:lnTo>
                        <a:pt x="172452" y="217111"/>
                      </a:lnTo>
                      <a:cubicBezTo>
                        <a:pt x="203284" y="217111"/>
                        <a:pt x="228533" y="191862"/>
                        <a:pt x="228533" y="161030"/>
                      </a:cubicBezTo>
                      <a:lnTo>
                        <a:pt x="228533" y="56081"/>
                      </a:lnTo>
                      <a:cubicBezTo>
                        <a:pt x="228533" y="25250"/>
                        <a:pt x="203284" y="0"/>
                        <a:pt x="172452" y="0"/>
                      </a:cubicBezTo>
                      <a:close/>
                    </a:path>
                  </a:pathLst>
                </a:custGeom>
                <a:solidFill>
                  <a:srgbClr val="529AE3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/>
                <p:cNvSpPr/>
                <p:nvPr/>
              </p:nvSpPr>
              <p:spPr>
                <a:xfrm>
                  <a:off x="8127122" y="2954728"/>
                  <a:ext cx="173912" cy="124272"/>
                </a:xfrm>
                <a:custGeom>
                  <a:avLst/>
                  <a:gdLst>
                    <a:gd name="connsiteX0" fmla="*/ 69135 w 173912"/>
                    <a:gd name="connsiteY0" fmla="*/ 124272 h 124272"/>
                    <a:gd name="connsiteX1" fmla="*/ 68706 w 173912"/>
                    <a:gd name="connsiteY1" fmla="*/ 124272 h 124272"/>
                    <a:gd name="connsiteX2" fmla="*/ 55308 w 173912"/>
                    <a:gd name="connsiteY2" fmla="*/ 118089 h 124272"/>
                    <a:gd name="connsiteX3" fmla="*/ 0 w 173912"/>
                    <a:gd name="connsiteY3" fmla="*/ 56167 h 124272"/>
                    <a:gd name="connsiteX4" fmla="*/ 27740 w 173912"/>
                    <a:gd name="connsiteY4" fmla="*/ 31347 h 124272"/>
                    <a:gd name="connsiteX5" fmla="*/ 69823 w 173912"/>
                    <a:gd name="connsiteY5" fmla="*/ 78497 h 124272"/>
                    <a:gd name="connsiteX6" fmla="*/ 147374 w 173912"/>
                    <a:gd name="connsiteY6" fmla="*/ 0 h 124272"/>
                    <a:gd name="connsiteX7" fmla="*/ 173912 w 173912"/>
                    <a:gd name="connsiteY7" fmla="*/ 26194 h 124272"/>
                    <a:gd name="connsiteX8" fmla="*/ 82447 w 173912"/>
                    <a:gd name="connsiteY8" fmla="*/ 118776 h 124272"/>
                    <a:gd name="connsiteX9" fmla="*/ 69135 w 173912"/>
                    <a:gd name="connsiteY9" fmla="*/ 124272 h 124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3912" h="124272">
                      <a:moveTo>
                        <a:pt x="69135" y="124272"/>
                      </a:moveTo>
                      <a:cubicBezTo>
                        <a:pt x="68964" y="124272"/>
                        <a:pt x="68792" y="124272"/>
                        <a:pt x="68706" y="124272"/>
                      </a:cubicBezTo>
                      <a:cubicBezTo>
                        <a:pt x="63553" y="124186"/>
                        <a:pt x="58744" y="121867"/>
                        <a:pt x="55308" y="118089"/>
                      </a:cubicBezTo>
                      <a:lnTo>
                        <a:pt x="0" y="56167"/>
                      </a:lnTo>
                      <a:lnTo>
                        <a:pt x="27740" y="31347"/>
                      </a:lnTo>
                      <a:lnTo>
                        <a:pt x="69823" y="78497"/>
                      </a:lnTo>
                      <a:lnTo>
                        <a:pt x="147374" y="0"/>
                      </a:lnTo>
                      <a:lnTo>
                        <a:pt x="173912" y="26194"/>
                      </a:lnTo>
                      <a:lnTo>
                        <a:pt x="82447" y="118776"/>
                      </a:lnTo>
                      <a:cubicBezTo>
                        <a:pt x="78840" y="122297"/>
                        <a:pt x="74117" y="124272"/>
                        <a:pt x="69135" y="124272"/>
                      </a:cubicBezTo>
                      <a:close/>
                    </a:path>
                  </a:pathLst>
                </a:custGeom>
                <a:solidFill>
                  <a:srgbClr val="54678C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/>
                <p:cNvSpPr/>
                <p:nvPr/>
              </p:nvSpPr>
              <p:spPr>
                <a:xfrm>
                  <a:off x="8125748" y="2979634"/>
                  <a:ext cx="176488" cy="101169"/>
                </a:xfrm>
                <a:custGeom>
                  <a:avLst/>
                  <a:gdLst>
                    <a:gd name="connsiteX0" fmla="*/ 70509 w 176488"/>
                    <a:gd name="connsiteY0" fmla="*/ 101170 h 101169"/>
                    <a:gd name="connsiteX1" fmla="*/ 69994 w 176488"/>
                    <a:gd name="connsiteY1" fmla="*/ 101170 h 101169"/>
                    <a:gd name="connsiteX2" fmla="*/ 55308 w 176488"/>
                    <a:gd name="connsiteY2" fmla="*/ 94385 h 101169"/>
                    <a:gd name="connsiteX3" fmla="*/ 0 w 176488"/>
                    <a:gd name="connsiteY3" fmla="*/ 32464 h 101169"/>
                    <a:gd name="connsiteX4" fmla="*/ 2662 w 176488"/>
                    <a:gd name="connsiteY4" fmla="*/ 30059 h 101169"/>
                    <a:gd name="connsiteX5" fmla="*/ 57971 w 176488"/>
                    <a:gd name="connsiteY5" fmla="*/ 91980 h 101169"/>
                    <a:gd name="connsiteX6" fmla="*/ 70080 w 176488"/>
                    <a:gd name="connsiteY6" fmla="*/ 97563 h 101169"/>
                    <a:gd name="connsiteX7" fmla="*/ 70509 w 176488"/>
                    <a:gd name="connsiteY7" fmla="*/ 97563 h 101169"/>
                    <a:gd name="connsiteX8" fmla="*/ 82447 w 176488"/>
                    <a:gd name="connsiteY8" fmla="*/ 92581 h 101169"/>
                    <a:gd name="connsiteX9" fmla="*/ 173912 w 176488"/>
                    <a:gd name="connsiteY9" fmla="*/ 0 h 101169"/>
                    <a:gd name="connsiteX10" fmla="*/ 176489 w 176488"/>
                    <a:gd name="connsiteY10" fmla="*/ 2491 h 101169"/>
                    <a:gd name="connsiteX11" fmla="*/ 85023 w 176488"/>
                    <a:gd name="connsiteY11" fmla="*/ 95072 h 101169"/>
                    <a:gd name="connsiteX12" fmla="*/ 70509 w 176488"/>
                    <a:gd name="connsiteY12" fmla="*/ 101170 h 101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6488" h="101169">
                      <a:moveTo>
                        <a:pt x="70509" y="101170"/>
                      </a:moveTo>
                      <a:cubicBezTo>
                        <a:pt x="70338" y="101170"/>
                        <a:pt x="70166" y="101170"/>
                        <a:pt x="69994" y="101170"/>
                      </a:cubicBezTo>
                      <a:cubicBezTo>
                        <a:pt x="64412" y="100998"/>
                        <a:pt x="59001" y="98507"/>
                        <a:pt x="55308" y="94385"/>
                      </a:cubicBezTo>
                      <a:lnTo>
                        <a:pt x="0" y="32464"/>
                      </a:lnTo>
                      <a:lnTo>
                        <a:pt x="2662" y="30059"/>
                      </a:lnTo>
                      <a:lnTo>
                        <a:pt x="57971" y="91980"/>
                      </a:lnTo>
                      <a:cubicBezTo>
                        <a:pt x="61062" y="95416"/>
                        <a:pt x="65442" y="97477"/>
                        <a:pt x="70080" y="97563"/>
                      </a:cubicBezTo>
                      <a:cubicBezTo>
                        <a:pt x="70252" y="97563"/>
                        <a:pt x="70338" y="97563"/>
                        <a:pt x="70509" y="97563"/>
                      </a:cubicBezTo>
                      <a:cubicBezTo>
                        <a:pt x="74975" y="97563"/>
                        <a:pt x="79355" y="95759"/>
                        <a:pt x="82447" y="92581"/>
                      </a:cubicBezTo>
                      <a:lnTo>
                        <a:pt x="173912" y="0"/>
                      </a:lnTo>
                      <a:lnTo>
                        <a:pt x="176489" y="2491"/>
                      </a:lnTo>
                      <a:lnTo>
                        <a:pt x="85023" y="95072"/>
                      </a:lnTo>
                      <a:cubicBezTo>
                        <a:pt x="81245" y="99023"/>
                        <a:pt x="75920" y="101170"/>
                        <a:pt x="70509" y="101170"/>
                      </a:cubicBezTo>
                      <a:close/>
                    </a:path>
                  </a:pathLst>
                </a:custGeom>
                <a:solidFill>
                  <a:srgbClr val="7DBEF4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9" name="图形 92"/>
              <p:cNvSpPr/>
              <p:nvPr/>
            </p:nvSpPr>
            <p:spPr>
              <a:xfrm>
                <a:off x="5637" y="7273"/>
                <a:ext cx="7929" cy="281"/>
              </a:xfrm>
              <a:custGeom>
                <a:avLst/>
                <a:gdLst>
                  <a:gd name="connsiteX0" fmla="*/ 5034952 w 5034951"/>
                  <a:gd name="connsiteY0" fmla="*/ 89146 h 178292"/>
                  <a:gd name="connsiteX1" fmla="*/ 2517476 w 5034951"/>
                  <a:gd name="connsiteY1" fmla="*/ 178292 h 178292"/>
                  <a:gd name="connsiteX2" fmla="*/ 0 w 5034951"/>
                  <a:gd name="connsiteY2" fmla="*/ 89146 h 178292"/>
                  <a:gd name="connsiteX3" fmla="*/ 2517476 w 5034951"/>
                  <a:gd name="connsiteY3" fmla="*/ 0 h 178292"/>
                  <a:gd name="connsiteX4" fmla="*/ 5034952 w 5034951"/>
                  <a:gd name="connsiteY4" fmla="*/ 89146 h 178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4951" h="178292">
                    <a:moveTo>
                      <a:pt x="5034952" y="89146"/>
                    </a:moveTo>
                    <a:cubicBezTo>
                      <a:pt x="5034952" y="138380"/>
                      <a:pt x="3907840" y="178292"/>
                      <a:pt x="2517476" y="178292"/>
                    </a:cubicBezTo>
                    <a:cubicBezTo>
                      <a:pt x="1127112" y="178292"/>
                      <a:pt x="0" y="138380"/>
                      <a:pt x="0" y="89146"/>
                    </a:cubicBezTo>
                    <a:cubicBezTo>
                      <a:pt x="0" y="39912"/>
                      <a:pt x="1127112" y="0"/>
                      <a:pt x="2517476" y="0"/>
                    </a:cubicBezTo>
                    <a:cubicBezTo>
                      <a:pt x="3907840" y="0"/>
                      <a:pt x="5034952" y="39912"/>
                      <a:pt x="5034952" y="89146"/>
                    </a:cubicBezTo>
                    <a:close/>
                  </a:path>
                </a:pathLst>
              </a:custGeom>
              <a:solidFill>
                <a:srgbClr val="5CBEC6"/>
              </a:solidFill>
              <a:ln w="85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0" name="图形 92"/>
              <p:cNvGrpSpPr/>
              <p:nvPr/>
            </p:nvGrpSpPr>
            <p:grpSpPr>
              <a:xfrm>
                <a:off x="6982" y="3254"/>
                <a:ext cx="5236" cy="4164"/>
                <a:chOff x="4433399" y="2066359"/>
                <a:chExt cx="3324941" cy="2644324"/>
              </a:xfrm>
            </p:grpSpPr>
            <p:grpSp>
              <p:nvGrpSpPr>
                <p:cNvPr id="101" name="图形 92"/>
                <p:cNvGrpSpPr/>
                <p:nvPr/>
              </p:nvGrpSpPr>
              <p:grpSpPr>
                <a:xfrm>
                  <a:off x="4433399" y="2066359"/>
                  <a:ext cx="3324941" cy="2644324"/>
                  <a:chOff x="4433399" y="2066359"/>
                  <a:chExt cx="3324941" cy="2644324"/>
                </a:xfrm>
              </p:grpSpPr>
              <p:sp>
                <p:nvSpPr>
                  <p:cNvPr id="102" name="任意多边形: 形状 101"/>
                  <p:cNvSpPr/>
                  <p:nvPr/>
                </p:nvSpPr>
                <p:spPr>
                  <a:xfrm>
                    <a:off x="4433399" y="2066359"/>
                    <a:ext cx="3256321" cy="2644324"/>
                  </a:xfrm>
                  <a:custGeom>
                    <a:avLst/>
                    <a:gdLst>
                      <a:gd name="connsiteX0" fmla="*/ 187480 w 3256321"/>
                      <a:gd name="connsiteY0" fmla="*/ 0 h 2644324"/>
                      <a:gd name="connsiteX1" fmla="*/ 237722 w 3256321"/>
                      <a:gd name="connsiteY1" fmla="*/ 0 h 2644324"/>
                      <a:gd name="connsiteX2" fmla="*/ 3154380 w 3256321"/>
                      <a:gd name="connsiteY2" fmla="*/ 195469 h 2644324"/>
                      <a:gd name="connsiteX3" fmla="*/ 3256151 w 3256321"/>
                      <a:gd name="connsiteY3" fmla="*/ 2448856 h 2644324"/>
                      <a:gd name="connsiteX4" fmla="*/ 3068841 w 3256321"/>
                      <a:gd name="connsiteY4" fmla="*/ 2644325 h 2644324"/>
                      <a:gd name="connsiteX5" fmla="*/ 305483 w 3256321"/>
                      <a:gd name="connsiteY5" fmla="*/ 2644325 h 2644324"/>
                      <a:gd name="connsiteX6" fmla="*/ 101941 w 3256321"/>
                      <a:gd name="connsiteY6" fmla="*/ 2448856 h 2644324"/>
                      <a:gd name="connsiteX7" fmla="*/ 170 w 3256321"/>
                      <a:gd name="connsiteY7" fmla="*/ 195469 h 2644324"/>
                      <a:gd name="connsiteX8" fmla="*/ 187480 w 3256321"/>
                      <a:gd name="connsiteY8" fmla="*/ 0 h 2644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56321" h="2644324">
                        <a:moveTo>
                          <a:pt x="187480" y="0"/>
                        </a:moveTo>
                        <a:lnTo>
                          <a:pt x="237722" y="0"/>
                        </a:lnTo>
                        <a:cubicBezTo>
                          <a:pt x="345676" y="0"/>
                          <a:pt x="3149914" y="87514"/>
                          <a:pt x="3154380" y="195469"/>
                        </a:cubicBezTo>
                        <a:lnTo>
                          <a:pt x="3256151" y="2448856"/>
                        </a:lnTo>
                        <a:cubicBezTo>
                          <a:pt x="3260617" y="2556810"/>
                          <a:pt x="3176795" y="2644325"/>
                          <a:pt x="3068841" y="2644325"/>
                        </a:cubicBezTo>
                        <a:lnTo>
                          <a:pt x="305483" y="2644325"/>
                        </a:lnTo>
                        <a:cubicBezTo>
                          <a:pt x="197529" y="2644325"/>
                          <a:pt x="106407" y="2556810"/>
                          <a:pt x="101941" y="2448856"/>
                        </a:cubicBezTo>
                        <a:lnTo>
                          <a:pt x="170" y="195469"/>
                        </a:lnTo>
                        <a:cubicBezTo>
                          <a:pt x="-4295" y="87514"/>
                          <a:pt x="79526" y="0"/>
                          <a:pt x="187480" y="0"/>
                        </a:cubicBezTo>
                        <a:close/>
                      </a:path>
                    </a:pathLst>
                  </a:custGeom>
                  <a:solidFill>
                    <a:srgbClr val="54678C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" name="任意多边形: 形状 102"/>
                  <p:cNvSpPr/>
                  <p:nvPr/>
                </p:nvSpPr>
                <p:spPr>
                  <a:xfrm>
                    <a:off x="4502013" y="2066359"/>
                    <a:ext cx="3256327" cy="2644324"/>
                  </a:xfrm>
                  <a:custGeom>
                    <a:avLst/>
                    <a:gdLst>
                      <a:gd name="connsiteX0" fmla="*/ 187487 w 3256327"/>
                      <a:gd name="connsiteY0" fmla="*/ 0 h 2644324"/>
                      <a:gd name="connsiteX1" fmla="*/ 2950845 w 3256327"/>
                      <a:gd name="connsiteY1" fmla="*/ 0 h 2644324"/>
                      <a:gd name="connsiteX2" fmla="*/ 3154386 w 3256327"/>
                      <a:gd name="connsiteY2" fmla="*/ 195469 h 2644324"/>
                      <a:gd name="connsiteX3" fmla="*/ 3256157 w 3256327"/>
                      <a:gd name="connsiteY3" fmla="*/ 2448856 h 2644324"/>
                      <a:gd name="connsiteX4" fmla="*/ 3068847 w 3256327"/>
                      <a:gd name="connsiteY4" fmla="*/ 2644325 h 2644324"/>
                      <a:gd name="connsiteX5" fmla="*/ 305489 w 3256327"/>
                      <a:gd name="connsiteY5" fmla="*/ 2644325 h 2644324"/>
                      <a:gd name="connsiteX6" fmla="*/ 101948 w 3256327"/>
                      <a:gd name="connsiteY6" fmla="*/ 2448856 h 2644324"/>
                      <a:gd name="connsiteX7" fmla="*/ 177 w 3256327"/>
                      <a:gd name="connsiteY7" fmla="*/ 195469 h 2644324"/>
                      <a:gd name="connsiteX8" fmla="*/ 187487 w 3256327"/>
                      <a:gd name="connsiteY8" fmla="*/ 0 h 2644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56327" h="2644324">
                        <a:moveTo>
                          <a:pt x="187487" y="0"/>
                        </a:moveTo>
                        <a:lnTo>
                          <a:pt x="2950845" y="0"/>
                        </a:lnTo>
                        <a:cubicBezTo>
                          <a:pt x="3058799" y="0"/>
                          <a:pt x="3149921" y="87514"/>
                          <a:pt x="3154386" y="195469"/>
                        </a:cubicBezTo>
                        <a:lnTo>
                          <a:pt x="3256157" y="2448856"/>
                        </a:lnTo>
                        <a:cubicBezTo>
                          <a:pt x="3260623" y="2556810"/>
                          <a:pt x="3176802" y="2644325"/>
                          <a:pt x="3068847" y="2644325"/>
                        </a:cubicBezTo>
                        <a:lnTo>
                          <a:pt x="305489" y="2644325"/>
                        </a:lnTo>
                        <a:cubicBezTo>
                          <a:pt x="197535" y="2644325"/>
                          <a:pt x="106414" y="2556810"/>
                          <a:pt x="101948" y="2448856"/>
                        </a:cubicBezTo>
                        <a:lnTo>
                          <a:pt x="177" y="195469"/>
                        </a:lnTo>
                        <a:cubicBezTo>
                          <a:pt x="-4375" y="87514"/>
                          <a:pt x="79532" y="0"/>
                          <a:pt x="187487" y="0"/>
                        </a:cubicBezTo>
                        <a:close/>
                      </a:path>
                    </a:pathLst>
                  </a:custGeom>
                  <a:solidFill>
                    <a:srgbClr val="E7F2F2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" name="任意多边形: 形状 103"/>
                  <p:cNvSpPr/>
                  <p:nvPr/>
                </p:nvSpPr>
                <p:spPr>
                  <a:xfrm>
                    <a:off x="4530810" y="2093927"/>
                    <a:ext cx="3196426" cy="2591335"/>
                  </a:xfrm>
                  <a:custGeom>
                    <a:avLst/>
                    <a:gdLst>
                      <a:gd name="connsiteX0" fmla="*/ 166419 w 3196426"/>
                      <a:gd name="connsiteY0" fmla="*/ 0 h 2591335"/>
                      <a:gd name="connsiteX1" fmla="*/ 2914318 w 3196426"/>
                      <a:gd name="connsiteY1" fmla="*/ 0 h 2591335"/>
                      <a:gd name="connsiteX2" fmla="*/ 3094929 w 3196426"/>
                      <a:gd name="connsiteY2" fmla="*/ 173397 h 2591335"/>
                      <a:gd name="connsiteX3" fmla="*/ 3196271 w 3196426"/>
                      <a:gd name="connsiteY3" fmla="*/ 2416822 h 2591335"/>
                      <a:gd name="connsiteX4" fmla="*/ 3028971 w 3196426"/>
                      <a:gd name="connsiteY4" fmla="*/ 2591335 h 2591335"/>
                      <a:gd name="connsiteX5" fmla="*/ 295844 w 3196426"/>
                      <a:gd name="connsiteY5" fmla="*/ 2591335 h 2591335"/>
                      <a:gd name="connsiteX6" fmla="*/ 100977 w 3196426"/>
                      <a:gd name="connsiteY6" fmla="*/ 2404197 h 2591335"/>
                      <a:gd name="connsiteX7" fmla="*/ 150 w 3196426"/>
                      <a:gd name="connsiteY7" fmla="*/ 173397 h 2591335"/>
                      <a:gd name="connsiteX8" fmla="*/ 166419 w 3196426"/>
                      <a:gd name="connsiteY8" fmla="*/ 0 h 2591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96426" h="2591335">
                        <a:moveTo>
                          <a:pt x="166419" y="0"/>
                        </a:moveTo>
                        <a:lnTo>
                          <a:pt x="2914318" y="0"/>
                        </a:lnTo>
                        <a:cubicBezTo>
                          <a:pt x="3010077" y="0"/>
                          <a:pt x="3090979" y="77638"/>
                          <a:pt x="3094929" y="173397"/>
                        </a:cubicBezTo>
                        <a:lnTo>
                          <a:pt x="3196271" y="2416822"/>
                        </a:lnTo>
                        <a:cubicBezTo>
                          <a:pt x="3200307" y="2513182"/>
                          <a:pt x="3125332" y="2591335"/>
                          <a:pt x="3028971" y="2591335"/>
                        </a:cubicBezTo>
                        <a:lnTo>
                          <a:pt x="295844" y="2591335"/>
                        </a:lnTo>
                        <a:cubicBezTo>
                          <a:pt x="192527" y="2591335"/>
                          <a:pt x="105185" y="2507514"/>
                          <a:pt x="100977" y="2404197"/>
                        </a:cubicBezTo>
                        <a:lnTo>
                          <a:pt x="150" y="173397"/>
                        </a:lnTo>
                        <a:cubicBezTo>
                          <a:pt x="-3800" y="77638"/>
                          <a:pt x="70574" y="0"/>
                          <a:pt x="166419" y="0"/>
                        </a:cubicBezTo>
                        <a:close/>
                      </a:path>
                    </a:pathLst>
                  </a:custGeom>
                  <a:solidFill>
                    <a:srgbClr val="529AE3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" name="任意多边形: 形状 104"/>
                  <p:cNvSpPr/>
                  <p:nvPr/>
                </p:nvSpPr>
                <p:spPr>
                  <a:xfrm>
                    <a:off x="5516540" y="2158940"/>
                    <a:ext cx="1136072" cy="27825"/>
                  </a:xfrm>
                  <a:custGeom>
                    <a:avLst/>
                    <a:gdLst>
                      <a:gd name="connsiteX0" fmla="*/ 12977 w 1136072"/>
                      <a:gd name="connsiteY0" fmla="*/ 27826 h 27825"/>
                      <a:gd name="connsiteX1" fmla="*/ 1124298 w 1136072"/>
                      <a:gd name="connsiteY1" fmla="*/ 27826 h 27825"/>
                      <a:gd name="connsiteX2" fmla="*/ 1136064 w 1136072"/>
                      <a:gd name="connsiteY2" fmla="*/ 15545 h 27825"/>
                      <a:gd name="connsiteX3" fmla="*/ 1135892 w 1136072"/>
                      <a:gd name="connsiteY3" fmla="*/ 12281 h 27825"/>
                      <a:gd name="connsiteX4" fmla="*/ 1123095 w 1136072"/>
                      <a:gd name="connsiteY4" fmla="*/ 0 h 27825"/>
                      <a:gd name="connsiteX5" fmla="*/ 11775 w 1136072"/>
                      <a:gd name="connsiteY5" fmla="*/ 0 h 27825"/>
                      <a:gd name="connsiteX6" fmla="*/ 9 w 1136072"/>
                      <a:gd name="connsiteY6" fmla="*/ 12281 h 27825"/>
                      <a:gd name="connsiteX7" fmla="*/ 181 w 1136072"/>
                      <a:gd name="connsiteY7" fmla="*/ 15545 h 27825"/>
                      <a:gd name="connsiteX8" fmla="*/ 12977 w 1136072"/>
                      <a:gd name="connsiteY8" fmla="*/ 27826 h 2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36072" h="27825">
                        <a:moveTo>
                          <a:pt x="12977" y="27826"/>
                        </a:moveTo>
                        <a:lnTo>
                          <a:pt x="1124298" y="27826"/>
                        </a:lnTo>
                        <a:cubicBezTo>
                          <a:pt x="1130997" y="27826"/>
                          <a:pt x="1136321" y="22329"/>
                          <a:pt x="1136064" y="15545"/>
                        </a:cubicBezTo>
                        <a:lnTo>
                          <a:pt x="1135892" y="12281"/>
                        </a:lnTo>
                        <a:cubicBezTo>
                          <a:pt x="1135634" y="5582"/>
                          <a:pt x="1129880" y="0"/>
                          <a:pt x="1123095" y="0"/>
                        </a:cubicBezTo>
                        <a:lnTo>
                          <a:pt x="11775" y="0"/>
                        </a:lnTo>
                        <a:cubicBezTo>
                          <a:pt x="5076" y="0"/>
                          <a:pt x="-249" y="5496"/>
                          <a:pt x="9" y="12281"/>
                        </a:cubicBezTo>
                        <a:lnTo>
                          <a:pt x="181" y="15545"/>
                        </a:lnTo>
                        <a:cubicBezTo>
                          <a:pt x="524" y="22329"/>
                          <a:pt x="6278" y="27826"/>
                          <a:pt x="12977" y="27826"/>
                        </a:cubicBezTo>
                        <a:close/>
                      </a:path>
                    </a:pathLst>
                  </a:custGeom>
                  <a:solidFill>
                    <a:srgbClr val="434A59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" name="任意多边形: 形状 105"/>
                  <p:cNvSpPr/>
                  <p:nvPr/>
                </p:nvSpPr>
                <p:spPr>
                  <a:xfrm>
                    <a:off x="6689090" y="2159112"/>
                    <a:ext cx="27762" cy="27654"/>
                  </a:xfrm>
                  <a:custGeom>
                    <a:avLst/>
                    <a:gdLst>
                      <a:gd name="connsiteX0" fmla="*/ 14 w 27762"/>
                      <a:gd name="connsiteY0" fmla="*/ 13827 h 27654"/>
                      <a:gd name="connsiteX1" fmla="*/ 14442 w 27762"/>
                      <a:gd name="connsiteY1" fmla="*/ 27654 h 27654"/>
                      <a:gd name="connsiteX2" fmla="*/ 27754 w 27762"/>
                      <a:gd name="connsiteY2" fmla="*/ 13827 h 27654"/>
                      <a:gd name="connsiteX3" fmla="*/ 13326 w 27762"/>
                      <a:gd name="connsiteY3" fmla="*/ 0 h 27654"/>
                      <a:gd name="connsiteX4" fmla="*/ 14 w 27762"/>
                      <a:gd name="connsiteY4" fmla="*/ 13827 h 27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62" h="27654">
                        <a:moveTo>
                          <a:pt x="14" y="13827"/>
                        </a:moveTo>
                        <a:cubicBezTo>
                          <a:pt x="358" y="21471"/>
                          <a:pt x="6799" y="27654"/>
                          <a:pt x="14442" y="27654"/>
                        </a:cubicBezTo>
                        <a:cubicBezTo>
                          <a:pt x="22086" y="27654"/>
                          <a:pt x="28012" y="21471"/>
                          <a:pt x="27754" y="13827"/>
                        </a:cubicBezTo>
                        <a:cubicBezTo>
                          <a:pt x="27411" y="6184"/>
                          <a:pt x="20969" y="0"/>
                          <a:pt x="13326" y="0"/>
                        </a:cubicBezTo>
                        <a:cubicBezTo>
                          <a:pt x="5682" y="0"/>
                          <a:pt x="-330" y="6184"/>
                          <a:pt x="14" y="13827"/>
                        </a:cubicBezTo>
                        <a:close/>
                      </a:path>
                    </a:pathLst>
                  </a:custGeom>
                  <a:solidFill>
                    <a:srgbClr val="434A59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" name="任意多边形: 形状 106"/>
                  <p:cNvSpPr/>
                  <p:nvPr/>
                </p:nvSpPr>
                <p:spPr>
                  <a:xfrm>
                    <a:off x="5460969" y="2159111"/>
                    <a:ext cx="27762" cy="27655"/>
                  </a:xfrm>
                  <a:custGeom>
                    <a:avLst/>
                    <a:gdLst>
                      <a:gd name="connsiteX0" fmla="*/ 14 w 27762"/>
                      <a:gd name="connsiteY0" fmla="*/ 13828 h 27655"/>
                      <a:gd name="connsiteX1" fmla="*/ 14443 w 27762"/>
                      <a:gd name="connsiteY1" fmla="*/ 27655 h 27655"/>
                      <a:gd name="connsiteX2" fmla="*/ 27754 w 27762"/>
                      <a:gd name="connsiteY2" fmla="*/ 13828 h 27655"/>
                      <a:gd name="connsiteX3" fmla="*/ 13326 w 27762"/>
                      <a:gd name="connsiteY3" fmla="*/ 1 h 27655"/>
                      <a:gd name="connsiteX4" fmla="*/ 14 w 27762"/>
                      <a:gd name="connsiteY4" fmla="*/ 13828 h 276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62" h="27655">
                        <a:moveTo>
                          <a:pt x="14" y="13828"/>
                        </a:moveTo>
                        <a:cubicBezTo>
                          <a:pt x="358" y="21472"/>
                          <a:pt x="6799" y="27655"/>
                          <a:pt x="14443" y="27655"/>
                        </a:cubicBezTo>
                        <a:cubicBezTo>
                          <a:pt x="22086" y="27655"/>
                          <a:pt x="28012" y="21472"/>
                          <a:pt x="27754" y="13828"/>
                        </a:cubicBezTo>
                        <a:cubicBezTo>
                          <a:pt x="27411" y="6184"/>
                          <a:pt x="20970" y="1"/>
                          <a:pt x="13326" y="1"/>
                        </a:cubicBezTo>
                        <a:cubicBezTo>
                          <a:pt x="5597" y="-85"/>
                          <a:pt x="-329" y="6184"/>
                          <a:pt x="14" y="13828"/>
                        </a:cubicBezTo>
                        <a:close/>
                      </a:path>
                    </a:pathLst>
                  </a:custGeom>
                  <a:solidFill>
                    <a:srgbClr val="434A59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" name="任意多边形: 形状 107"/>
                <p:cNvSpPr/>
                <p:nvPr/>
              </p:nvSpPr>
              <p:spPr>
                <a:xfrm>
                  <a:off x="4473591" y="2537069"/>
                  <a:ext cx="28513" cy="256039"/>
                </a:xfrm>
                <a:custGeom>
                  <a:avLst/>
                  <a:gdLst>
                    <a:gd name="connsiteX0" fmla="*/ 16833 w 28513"/>
                    <a:gd name="connsiteY0" fmla="*/ 255942 h 256039"/>
                    <a:gd name="connsiteX1" fmla="*/ 19238 w 28513"/>
                    <a:gd name="connsiteY1" fmla="*/ 256028 h 256039"/>
                    <a:gd name="connsiteX2" fmla="*/ 28513 w 28513"/>
                    <a:gd name="connsiteY2" fmla="*/ 247182 h 256039"/>
                    <a:gd name="connsiteX3" fmla="*/ 20869 w 28513"/>
                    <a:gd name="connsiteY3" fmla="*/ 9802 h 256039"/>
                    <a:gd name="connsiteX4" fmla="*/ 11680 w 28513"/>
                    <a:gd name="connsiteY4" fmla="*/ 98 h 256039"/>
                    <a:gd name="connsiteX5" fmla="*/ 9275 w 28513"/>
                    <a:gd name="connsiteY5" fmla="*/ 12 h 256039"/>
                    <a:gd name="connsiteX6" fmla="*/ 0 w 28513"/>
                    <a:gd name="connsiteY6" fmla="*/ 8858 h 256039"/>
                    <a:gd name="connsiteX7" fmla="*/ 7644 w 28513"/>
                    <a:gd name="connsiteY7" fmla="*/ 246237 h 256039"/>
                    <a:gd name="connsiteX8" fmla="*/ 16833 w 28513"/>
                    <a:gd name="connsiteY8" fmla="*/ 255942 h 256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13" h="256039">
                      <a:moveTo>
                        <a:pt x="16833" y="255942"/>
                      </a:moveTo>
                      <a:lnTo>
                        <a:pt x="19238" y="256028"/>
                      </a:lnTo>
                      <a:cubicBezTo>
                        <a:pt x="24305" y="256285"/>
                        <a:pt x="28513" y="252249"/>
                        <a:pt x="28513" y="247182"/>
                      </a:cubicBezTo>
                      <a:lnTo>
                        <a:pt x="20869" y="9802"/>
                      </a:lnTo>
                      <a:cubicBezTo>
                        <a:pt x="20869" y="4735"/>
                        <a:pt x="16747" y="355"/>
                        <a:pt x="11680" y="98"/>
                      </a:cubicBezTo>
                      <a:lnTo>
                        <a:pt x="9275" y="12"/>
                      </a:lnTo>
                      <a:cubicBezTo>
                        <a:pt x="4208" y="-246"/>
                        <a:pt x="0" y="3791"/>
                        <a:pt x="0" y="8858"/>
                      </a:cubicBezTo>
                      <a:lnTo>
                        <a:pt x="7644" y="246237"/>
                      </a:lnTo>
                      <a:cubicBezTo>
                        <a:pt x="7644" y="251390"/>
                        <a:pt x="11766" y="255770"/>
                        <a:pt x="16833" y="25594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" name="图形 92"/>
              <p:cNvGrpSpPr/>
              <p:nvPr/>
            </p:nvGrpSpPr>
            <p:grpSpPr>
              <a:xfrm>
                <a:off x="11661" y="4853"/>
                <a:ext cx="1578" cy="2610"/>
                <a:chOff x="7404762" y="3081736"/>
                <a:chExt cx="1002201" cy="1657543"/>
              </a:xfrm>
            </p:grpSpPr>
            <p:sp>
              <p:nvSpPr>
                <p:cNvPr id="110" name="任意多边形: 形状 109"/>
                <p:cNvSpPr/>
                <p:nvPr/>
              </p:nvSpPr>
              <p:spPr>
                <a:xfrm>
                  <a:off x="8238653" y="4667268"/>
                  <a:ext cx="111475" cy="72010"/>
                </a:xfrm>
                <a:custGeom>
                  <a:avLst/>
                  <a:gdLst>
                    <a:gd name="connsiteX0" fmla="*/ 43745 w 111475"/>
                    <a:gd name="connsiteY0" fmla="*/ 49684 h 72010"/>
                    <a:gd name="connsiteX1" fmla="*/ 61007 w 111475"/>
                    <a:gd name="connsiteY1" fmla="*/ 25809 h 72010"/>
                    <a:gd name="connsiteX2" fmla="*/ 63240 w 111475"/>
                    <a:gd name="connsiteY2" fmla="*/ 10779 h 72010"/>
                    <a:gd name="connsiteX3" fmla="*/ 82907 w 111475"/>
                    <a:gd name="connsiteY3" fmla="*/ 3651 h 72010"/>
                    <a:gd name="connsiteX4" fmla="*/ 109788 w 111475"/>
                    <a:gd name="connsiteY4" fmla="*/ 1590 h 72010"/>
                    <a:gd name="connsiteX5" fmla="*/ 107469 w 111475"/>
                    <a:gd name="connsiteY5" fmla="*/ 65057 h 72010"/>
                    <a:gd name="connsiteX6" fmla="*/ 30 w 111475"/>
                    <a:gd name="connsiteY6" fmla="*/ 67290 h 72010"/>
                    <a:gd name="connsiteX7" fmla="*/ 43745 w 111475"/>
                    <a:gd name="connsiteY7" fmla="*/ 49684 h 72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475" h="72010">
                      <a:moveTo>
                        <a:pt x="43745" y="49684"/>
                      </a:moveTo>
                      <a:cubicBezTo>
                        <a:pt x="54823" y="44875"/>
                        <a:pt x="56283" y="35084"/>
                        <a:pt x="61007" y="25809"/>
                      </a:cubicBezTo>
                      <a:cubicBezTo>
                        <a:pt x="61350" y="25208"/>
                        <a:pt x="63240" y="11810"/>
                        <a:pt x="63240" y="10779"/>
                      </a:cubicBezTo>
                      <a:cubicBezTo>
                        <a:pt x="63326" y="6142"/>
                        <a:pt x="76723" y="-6053"/>
                        <a:pt x="82907" y="3651"/>
                      </a:cubicBezTo>
                      <a:cubicBezTo>
                        <a:pt x="95102" y="22631"/>
                        <a:pt x="110561" y="-6311"/>
                        <a:pt x="109788" y="1590"/>
                      </a:cubicBezTo>
                      <a:cubicBezTo>
                        <a:pt x="107555" y="25122"/>
                        <a:pt x="116230" y="62567"/>
                        <a:pt x="107469" y="65057"/>
                      </a:cubicBezTo>
                      <a:cubicBezTo>
                        <a:pt x="88747" y="70468"/>
                        <a:pt x="1576" y="76394"/>
                        <a:pt x="30" y="67290"/>
                      </a:cubicBezTo>
                      <a:cubicBezTo>
                        <a:pt x="-1000" y="61708"/>
                        <a:pt x="24592" y="58015"/>
                        <a:pt x="43745" y="49684"/>
                      </a:cubicBezTo>
                      <a:close/>
                    </a:path>
                  </a:pathLst>
                </a:custGeom>
                <a:solidFill>
                  <a:srgbClr val="404859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/>
                <p:cNvSpPr/>
                <p:nvPr/>
              </p:nvSpPr>
              <p:spPr>
                <a:xfrm>
                  <a:off x="7961682" y="4667268"/>
                  <a:ext cx="111475" cy="72010"/>
                </a:xfrm>
                <a:custGeom>
                  <a:avLst/>
                  <a:gdLst>
                    <a:gd name="connsiteX0" fmla="*/ 43745 w 111475"/>
                    <a:gd name="connsiteY0" fmla="*/ 49684 h 72010"/>
                    <a:gd name="connsiteX1" fmla="*/ 61007 w 111475"/>
                    <a:gd name="connsiteY1" fmla="*/ 25809 h 72010"/>
                    <a:gd name="connsiteX2" fmla="*/ 63240 w 111475"/>
                    <a:gd name="connsiteY2" fmla="*/ 10779 h 72010"/>
                    <a:gd name="connsiteX3" fmla="*/ 82907 w 111475"/>
                    <a:gd name="connsiteY3" fmla="*/ 3651 h 72010"/>
                    <a:gd name="connsiteX4" fmla="*/ 109788 w 111475"/>
                    <a:gd name="connsiteY4" fmla="*/ 1590 h 72010"/>
                    <a:gd name="connsiteX5" fmla="*/ 107469 w 111475"/>
                    <a:gd name="connsiteY5" fmla="*/ 65057 h 72010"/>
                    <a:gd name="connsiteX6" fmla="*/ 30 w 111475"/>
                    <a:gd name="connsiteY6" fmla="*/ 67290 h 72010"/>
                    <a:gd name="connsiteX7" fmla="*/ 43745 w 111475"/>
                    <a:gd name="connsiteY7" fmla="*/ 49684 h 72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475" h="72010">
                      <a:moveTo>
                        <a:pt x="43745" y="49684"/>
                      </a:moveTo>
                      <a:cubicBezTo>
                        <a:pt x="54823" y="44875"/>
                        <a:pt x="56283" y="35084"/>
                        <a:pt x="61007" y="25809"/>
                      </a:cubicBezTo>
                      <a:cubicBezTo>
                        <a:pt x="61350" y="25208"/>
                        <a:pt x="63240" y="11810"/>
                        <a:pt x="63240" y="10779"/>
                      </a:cubicBezTo>
                      <a:cubicBezTo>
                        <a:pt x="63326" y="6142"/>
                        <a:pt x="76723" y="-6053"/>
                        <a:pt x="82907" y="3651"/>
                      </a:cubicBezTo>
                      <a:cubicBezTo>
                        <a:pt x="95102" y="22631"/>
                        <a:pt x="110561" y="-6311"/>
                        <a:pt x="109788" y="1590"/>
                      </a:cubicBezTo>
                      <a:cubicBezTo>
                        <a:pt x="107555" y="25122"/>
                        <a:pt x="116230" y="62567"/>
                        <a:pt x="107469" y="65057"/>
                      </a:cubicBezTo>
                      <a:cubicBezTo>
                        <a:pt x="88747" y="70468"/>
                        <a:pt x="1576" y="76394"/>
                        <a:pt x="30" y="67290"/>
                      </a:cubicBezTo>
                      <a:cubicBezTo>
                        <a:pt x="-1000" y="61708"/>
                        <a:pt x="24592" y="58015"/>
                        <a:pt x="43745" y="49684"/>
                      </a:cubicBezTo>
                      <a:close/>
                    </a:path>
                  </a:pathLst>
                </a:custGeom>
                <a:solidFill>
                  <a:srgbClr val="404859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/>
                <p:cNvSpPr/>
                <p:nvPr/>
              </p:nvSpPr>
              <p:spPr>
                <a:xfrm>
                  <a:off x="7509435" y="3265641"/>
                  <a:ext cx="449811" cy="424664"/>
                </a:xfrm>
                <a:custGeom>
                  <a:avLst/>
                  <a:gdLst>
                    <a:gd name="connsiteX0" fmla="*/ 406330 w 449811"/>
                    <a:gd name="connsiteY0" fmla="*/ 926 h 424664"/>
                    <a:gd name="connsiteX1" fmla="*/ 292106 w 449811"/>
                    <a:gd name="connsiteY1" fmla="*/ 256599 h 424664"/>
                    <a:gd name="connsiteX2" fmla="*/ 6890 w 449811"/>
                    <a:gd name="connsiteY2" fmla="*/ 302889 h 424664"/>
                    <a:gd name="connsiteX3" fmla="*/ 16251 w 449811"/>
                    <a:gd name="connsiteY3" fmla="*/ 385938 h 424664"/>
                    <a:gd name="connsiteX4" fmla="*/ 329036 w 449811"/>
                    <a:gd name="connsiteY4" fmla="*/ 383705 h 424664"/>
                    <a:gd name="connsiteX5" fmla="*/ 441112 w 449811"/>
                    <a:gd name="connsiteY5" fmla="*/ 227141 h 424664"/>
                    <a:gd name="connsiteX6" fmla="*/ 406330 w 449811"/>
                    <a:gd name="connsiteY6" fmla="*/ 926 h 42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9811" h="424664">
                      <a:moveTo>
                        <a:pt x="406330" y="926"/>
                      </a:moveTo>
                      <a:cubicBezTo>
                        <a:pt x="344924" y="-17453"/>
                        <a:pt x="315209" y="243630"/>
                        <a:pt x="292106" y="256599"/>
                      </a:cubicBezTo>
                      <a:cubicBezTo>
                        <a:pt x="270120" y="268966"/>
                        <a:pt x="70529" y="297307"/>
                        <a:pt x="6890" y="302889"/>
                      </a:cubicBezTo>
                      <a:cubicBezTo>
                        <a:pt x="-5992" y="304006"/>
                        <a:pt x="363" y="372368"/>
                        <a:pt x="16251" y="385938"/>
                      </a:cubicBezTo>
                      <a:cubicBezTo>
                        <a:pt x="77314" y="437897"/>
                        <a:pt x="153062" y="437983"/>
                        <a:pt x="329036" y="383705"/>
                      </a:cubicBezTo>
                      <a:cubicBezTo>
                        <a:pt x="406244" y="359915"/>
                        <a:pt x="428058" y="288805"/>
                        <a:pt x="441112" y="227141"/>
                      </a:cubicBezTo>
                      <a:cubicBezTo>
                        <a:pt x="463614" y="121076"/>
                        <a:pt x="439051" y="10717"/>
                        <a:pt x="406330" y="926"/>
                      </a:cubicBezTo>
                      <a:close/>
                    </a:path>
                  </a:pathLst>
                </a:custGeom>
                <a:solidFill>
                  <a:srgbClr val="F2A25C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/>
                <p:cNvSpPr/>
                <p:nvPr/>
              </p:nvSpPr>
              <p:spPr>
                <a:xfrm>
                  <a:off x="7979388" y="3558575"/>
                  <a:ext cx="385371" cy="1136607"/>
                </a:xfrm>
                <a:custGeom>
                  <a:avLst/>
                  <a:gdLst>
                    <a:gd name="connsiteX0" fmla="*/ 2850 w 385371"/>
                    <a:gd name="connsiteY0" fmla="*/ 210749 h 1136607"/>
                    <a:gd name="connsiteX1" fmla="*/ 10150 w 385371"/>
                    <a:gd name="connsiteY1" fmla="*/ 53584 h 1136607"/>
                    <a:gd name="connsiteX2" fmla="*/ 294508 w 385371"/>
                    <a:gd name="connsiteY2" fmla="*/ 58823 h 1136607"/>
                    <a:gd name="connsiteX3" fmla="*/ 338909 w 385371"/>
                    <a:gd name="connsiteY3" fmla="*/ 258757 h 1136607"/>
                    <a:gd name="connsiteX4" fmla="*/ 385371 w 385371"/>
                    <a:gd name="connsiteY4" fmla="*/ 1124969 h 1136607"/>
                    <a:gd name="connsiteX5" fmla="*/ 321732 w 385371"/>
                    <a:gd name="connsiteY5" fmla="*/ 1131238 h 1136607"/>
                    <a:gd name="connsiteX6" fmla="*/ 281367 w 385371"/>
                    <a:gd name="connsiteY6" fmla="*/ 1124969 h 1136607"/>
                    <a:gd name="connsiteX7" fmla="*/ 151170 w 385371"/>
                    <a:gd name="connsiteY7" fmla="*/ 274216 h 1136607"/>
                    <a:gd name="connsiteX8" fmla="*/ 138201 w 385371"/>
                    <a:gd name="connsiteY8" fmla="*/ 1131754 h 1136607"/>
                    <a:gd name="connsiteX9" fmla="*/ 42786 w 385371"/>
                    <a:gd name="connsiteY9" fmla="*/ 1136306 h 1136607"/>
                    <a:gd name="connsiteX10" fmla="*/ 2077 w 385371"/>
                    <a:gd name="connsiteY10" fmla="*/ 1124110 h 1136607"/>
                    <a:gd name="connsiteX11" fmla="*/ 2850 w 385371"/>
                    <a:gd name="connsiteY11" fmla="*/ 210749 h 1136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5371" h="1136607">
                      <a:moveTo>
                        <a:pt x="2850" y="210749"/>
                      </a:moveTo>
                      <a:cubicBezTo>
                        <a:pt x="5427" y="154238"/>
                        <a:pt x="7917" y="60454"/>
                        <a:pt x="10150" y="53584"/>
                      </a:cubicBezTo>
                      <a:cubicBezTo>
                        <a:pt x="44933" y="-54371"/>
                        <a:pt x="270203" y="29279"/>
                        <a:pt x="294508" y="58823"/>
                      </a:cubicBezTo>
                      <a:cubicBezTo>
                        <a:pt x="332725" y="103997"/>
                        <a:pt x="330493" y="161796"/>
                        <a:pt x="338909" y="258757"/>
                      </a:cubicBezTo>
                      <a:cubicBezTo>
                        <a:pt x="342688" y="302386"/>
                        <a:pt x="385371" y="1124969"/>
                        <a:pt x="385371" y="1124969"/>
                      </a:cubicBezTo>
                      <a:cubicBezTo>
                        <a:pt x="385371" y="1124969"/>
                        <a:pt x="355656" y="1134330"/>
                        <a:pt x="321732" y="1131238"/>
                      </a:cubicBezTo>
                      <a:cubicBezTo>
                        <a:pt x="297685" y="1129091"/>
                        <a:pt x="281367" y="1124969"/>
                        <a:pt x="281367" y="1124969"/>
                      </a:cubicBezTo>
                      <a:cubicBezTo>
                        <a:pt x="204331" y="826699"/>
                        <a:pt x="151170" y="274216"/>
                        <a:pt x="151170" y="274216"/>
                      </a:cubicBezTo>
                      <a:cubicBezTo>
                        <a:pt x="146360" y="405273"/>
                        <a:pt x="138201" y="1131754"/>
                        <a:pt x="138201" y="1131754"/>
                      </a:cubicBezTo>
                      <a:cubicBezTo>
                        <a:pt x="138201" y="1131754"/>
                        <a:pt x="85813" y="1132870"/>
                        <a:pt x="42786" y="1136306"/>
                      </a:cubicBezTo>
                      <a:cubicBezTo>
                        <a:pt x="11009" y="1138882"/>
                        <a:pt x="2077" y="1124110"/>
                        <a:pt x="2077" y="1124110"/>
                      </a:cubicBezTo>
                      <a:cubicBezTo>
                        <a:pt x="2077" y="1124110"/>
                        <a:pt x="-3076" y="615084"/>
                        <a:pt x="2850" y="210749"/>
                      </a:cubicBezTo>
                      <a:close/>
                    </a:path>
                  </a:pathLst>
                </a:custGeom>
                <a:solidFill>
                  <a:srgbClr val="54678C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/>
                <p:cNvSpPr/>
                <p:nvPr/>
              </p:nvSpPr>
              <p:spPr>
                <a:xfrm>
                  <a:off x="8014959" y="3641960"/>
                  <a:ext cx="296466" cy="105940"/>
                </a:xfrm>
                <a:custGeom>
                  <a:avLst/>
                  <a:gdLst>
                    <a:gd name="connsiteX0" fmla="*/ 275340 w 296466"/>
                    <a:gd name="connsiteY0" fmla="*/ 0 h 105940"/>
                    <a:gd name="connsiteX1" fmla="*/ 0 w 296466"/>
                    <a:gd name="connsiteY1" fmla="*/ 91293 h 105940"/>
                    <a:gd name="connsiteX2" fmla="*/ 197015 w 296466"/>
                    <a:gd name="connsiteY2" fmla="*/ 102372 h 105940"/>
                    <a:gd name="connsiteX3" fmla="*/ 296467 w 296466"/>
                    <a:gd name="connsiteY3" fmla="*/ 88974 h 105940"/>
                    <a:gd name="connsiteX4" fmla="*/ 275340 w 296466"/>
                    <a:gd name="connsiteY4" fmla="*/ 0 h 1059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6466" h="105940">
                      <a:moveTo>
                        <a:pt x="275340" y="0"/>
                      </a:moveTo>
                      <a:lnTo>
                        <a:pt x="0" y="91293"/>
                      </a:lnTo>
                      <a:cubicBezTo>
                        <a:pt x="0" y="91293"/>
                        <a:pt x="93011" y="114653"/>
                        <a:pt x="197015" y="102372"/>
                      </a:cubicBezTo>
                      <a:cubicBezTo>
                        <a:pt x="242189" y="97047"/>
                        <a:pt x="274395" y="92410"/>
                        <a:pt x="296467" y="88974"/>
                      </a:cubicBezTo>
                      <a:cubicBezTo>
                        <a:pt x="292945" y="53161"/>
                        <a:pt x="287879" y="24562"/>
                        <a:pt x="275340" y="0"/>
                      </a:cubicBezTo>
                      <a:close/>
                    </a:path>
                  </a:pathLst>
                </a:custGeom>
                <a:solidFill>
                  <a:srgbClr val="40516B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/>
                <p:cNvSpPr/>
                <p:nvPr/>
              </p:nvSpPr>
              <p:spPr>
                <a:xfrm>
                  <a:off x="7874259" y="3213067"/>
                  <a:ext cx="434996" cy="520341"/>
                </a:xfrm>
                <a:custGeom>
                  <a:avLst/>
                  <a:gdLst>
                    <a:gd name="connsiteX0" fmla="*/ 93722 w 434996"/>
                    <a:gd name="connsiteY0" fmla="*/ 518469 h 520341"/>
                    <a:gd name="connsiteX1" fmla="*/ 7582 w 434996"/>
                    <a:gd name="connsiteY1" fmla="*/ 71622 h 520341"/>
                    <a:gd name="connsiteX2" fmla="*/ 255611 w 434996"/>
                    <a:gd name="connsiteY2" fmla="*/ 52212 h 520341"/>
                    <a:gd name="connsiteX3" fmla="*/ 433731 w 434996"/>
                    <a:gd name="connsiteY3" fmla="*/ 447272 h 520341"/>
                    <a:gd name="connsiteX4" fmla="*/ 235085 w 434996"/>
                    <a:gd name="connsiteY4" fmla="*/ 517009 h 520341"/>
                    <a:gd name="connsiteX5" fmla="*/ 93722 w 434996"/>
                    <a:gd name="connsiteY5" fmla="*/ 518469 h 520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34996" h="520341">
                      <a:moveTo>
                        <a:pt x="93722" y="518469"/>
                      </a:moveTo>
                      <a:cubicBezTo>
                        <a:pt x="80410" y="309259"/>
                        <a:pt x="-29433" y="131654"/>
                        <a:pt x="7582" y="71622"/>
                      </a:cubicBezTo>
                      <a:cubicBezTo>
                        <a:pt x="72166" y="-33069"/>
                        <a:pt x="204081" y="-8163"/>
                        <a:pt x="255611" y="52212"/>
                      </a:cubicBezTo>
                      <a:cubicBezTo>
                        <a:pt x="323458" y="131739"/>
                        <a:pt x="448933" y="404159"/>
                        <a:pt x="433731" y="447272"/>
                      </a:cubicBezTo>
                      <a:cubicBezTo>
                        <a:pt x="415696" y="473896"/>
                        <a:pt x="387612" y="494422"/>
                        <a:pt x="235085" y="517009"/>
                      </a:cubicBezTo>
                      <a:cubicBezTo>
                        <a:pt x="206228" y="521217"/>
                        <a:pt x="125155" y="521131"/>
                        <a:pt x="93722" y="518469"/>
                      </a:cubicBezTo>
                      <a:close/>
                    </a:path>
                  </a:pathLst>
                </a:custGeom>
                <a:solidFill>
                  <a:srgbClr val="FFE164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/>
                <p:cNvSpPr/>
                <p:nvPr/>
              </p:nvSpPr>
              <p:spPr>
                <a:xfrm>
                  <a:off x="7865711" y="3090016"/>
                  <a:ext cx="84970" cy="80019"/>
                </a:xfrm>
                <a:custGeom>
                  <a:avLst/>
                  <a:gdLst>
                    <a:gd name="connsiteX0" fmla="*/ 8744 w 84970"/>
                    <a:gd name="connsiteY0" fmla="*/ 45409 h 80019"/>
                    <a:gd name="connsiteX1" fmla="*/ 4279 w 84970"/>
                    <a:gd name="connsiteY1" fmla="*/ 22565 h 80019"/>
                    <a:gd name="connsiteX2" fmla="*/ 82432 w 84970"/>
                    <a:gd name="connsiteY2" fmla="*/ 36563 h 80019"/>
                    <a:gd name="connsiteX3" fmla="*/ 78739 w 84970"/>
                    <a:gd name="connsiteY3" fmla="*/ 80020 h 80019"/>
                    <a:gd name="connsiteX4" fmla="*/ 8744 w 84970"/>
                    <a:gd name="connsiteY4" fmla="*/ 45409 h 80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970" h="80019">
                      <a:moveTo>
                        <a:pt x="8744" y="45409"/>
                      </a:moveTo>
                      <a:cubicBezTo>
                        <a:pt x="8744" y="45409"/>
                        <a:pt x="-7487" y="36993"/>
                        <a:pt x="4279" y="22565"/>
                      </a:cubicBezTo>
                      <a:cubicBezTo>
                        <a:pt x="38718" y="-19518"/>
                        <a:pt x="71353" y="4357"/>
                        <a:pt x="82432" y="36563"/>
                      </a:cubicBezTo>
                      <a:cubicBezTo>
                        <a:pt x="89818" y="58120"/>
                        <a:pt x="78739" y="80020"/>
                        <a:pt x="78739" y="80020"/>
                      </a:cubicBezTo>
                      <a:cubicBezTo>
                        <a:pt x="78739" y="80020"/>
                        <a:pt x="19050" y="69456"/>
                        <a:pt x="8744" y="45409"/>
                      </a:cubicBezTo>
                      <a:close/>
                    </a:path>
                  </a:pathLst>
                </a:custGeom>
                <a:solidFill>
                  <a:srgbClr val="AF5546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/>
                <p:cNvSpPr/>
                <p:nvPr/>
              </p:nvSpPr>
              <p:spPr>
                <a:xfrm>
                  <a:off x="7919028" y="3151399"/>
                  <a:ext cx="63135" cy="106934"/>
                </a:xfrm>
                <a:custGeom>
                  <a:avLst/>
                  <a:gdLst>
                    <a:gd name="connsiteX0" fmla="*/ 16490 w 63135"/>
                    <a:gd name="connsiteY0" fmla="*/ 0 h 106934"/>
                    <a:gd name="connsiteX1" fmla="*/ 62179 w 63135"/>
                    <a:gd name="connsiteY1" fmla="*/ 68277 h 106934"/>
                    <a:gd name="connsiteX2" fmla="*/ 31863 w 63135"/>
                    <a:gd name="connsiteY2" fmla="*/ 106151 h 106934"/>
                    <a:gd name="connsiteX3" fmla="*/ 19667 w 63135"/>
                    <a:gd name="connsiteY3" fmla="*/ 99967 h 106934"/>
                    <a:gd name="connsiteX4" fmla="*/ 0 w 63135"/>
                    <a:gd name="connsiteY4" fmla="*/ 27311 h 106934"/>
                    <a:gd name="connsiteX5" fmla="*/ 16490 w 63135"/>
                    <a:gd name="connsiteY5" fmla="*/ 0 h 106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135" h="106934">
                      <a:moveTo>
                        <a:pt x="16490" y="0"/>
                      </a:moveTo>
                      <a:lnTo>
                        <a:pt x="62179" y="68277"/>
                      </a:lnTo>
                      <a:cubicBezTo>
                        <a:pt x="67761" y="78926"/>
                        <a:pt x="47751" y="103317"/>
                        <a:pt x="31863" y="106151"/>
                      </a:cubicBezTo>
                      <a:cubicBezTo>
                        <a:pt x="27483" y="106924"/>
                        <a:pt x="20612" y="109071"/>
                        <a:pt x="19667" y="99967"/>
                      </a:cubicBezTo>
                      <a:lnTo>
                        <a:pt x="0" y="27311"/>
                      </a:lnTo>
                      <a:lnTo>
                        <a:pt x="16490" y="0"/>
                      </a:ln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/>
                <p:cNvSpPr/>
                <p:nvPr/>
              </p:nvSpPr>
              <p:spPr>
                <a:xfrm>
                  <a:off x="7864465" y="3081736"/>
                  <a:ext cx="58072" cy="69190"/>
                </a:xfrm>
                <a:custGeom>
                  <a:avLst/>
                  <a:gdLst>
                    <a:gd name="connsiteX0" fmla="*/ 49067 w 58072"/>
                    <a:gd name="connsiteY0" fmla="*/ 12208 h 69190"/>
                    <a:gd name="connsiteX1" fmla="*/ 25793 w 58072"/>
                    <a:gd name="connsiteY1" fmla="*/ 98 h 69190"/>
                    <a:gd name="connsiteX2" fmla="*/ 2347 w 58072"/>
                    <a:gd name="connsiteY2" fmla="*/ 29298 h 69190"/>
                    <a:gd name="connsiteX3" fmla="*/ 31633 w 58072"/>
                    <a:gd name="connsiteY3" fmla="*/ 68976 h 69190"/>
                    <a:gd name="connsiteX4" fmla="*/ 49067 w 58072"/>
                    <a:gd name="connsiteY4" fmla="*/ 12208 h 69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072" h="69190">
                      <a:moveTo>
                        <a:pt x="49067" y="12208"/>
                      </a:moveTo>
                      <a:cubicBezTo>
                        <a:pt x="49067" y="12208"/>
                        <a:pt x="44086" y="-1276"/>
                        <a:pt x="25793" y="98"/>
                      </a:cubicBezTo>
                      <a:cubicBezTo>
                        <a:pt x="7414" y="1558"/>
                        <a:pt x="10420" y="11005"/>
                        <a:pt x="2347" y="29298"/>
                      </a:cubicBezTo>
                      <a:cubicBezTo>
                        <a:pt x="-5726" y="47591"/>
                        <a:pt x="7757" y="63909"/>
                        <a:pt x="31633" y="68976"/>
                      </a:cubicBezTo>
                      <a:cubicBezTo>
                        <a:pt x="48294" y="72497"/>
                        <a:pt x="70881" y="31789"/>
                        <a:pt x="49067" y="12208"/>
                      </a:cubicBezTo>
                      <a:close/>
                    </a:path>
                  </a:pathLst>
                </a:custGeom>
                <a:solidFill>
                  <a:srgbClr val="AF5546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/>
                <p:cNvSpPr/>
                <p:nvPr/>
              </p:nvSpPr>
              <p:spPr>
                <a:xfrm>
                  <a:off x="7881474" y="3115465"/>
                  <a:ext cx="61686" cy="84105"/>
                </a:xfrm>
                <a:custGeom>
                  <a:avLst/>
                  <a:gdLst>
                    <a:gd name="connsiteX0" fmla="*/ 40474 w 61686"/>
                    <a:gd name="connsiteY0" fmla="*/ 10255 h 84105"/>
                    <a:gd name="connsiteX1" fmla="*/ 57308 w 61686"/>
                    <a:gd name="connsiteY1" fmla="*/ 34131 h 84105"/>
                    <a:gd name="connsiteX2" fmla="*/ 54044 w 61686"/>
                    <a:gd name="connsiteY2" fmla="*/ 68226 h 84105"/>
                    <a:gd name="connsiteX3" fmla="*/ 27334 w 61686"/>
                    <a:gd name="connsiteY3" fmla="*/ 83857 h 84105"/>
                    <a:gd name="connsiteX4" fmla="*/ 4748 w 61686"/>
                    <a:gd name="connsiteY4" fmla="*/ 64275 h 84105"/>
                    <a:gd name="connsiteX5" fmla="*/ 281 w 61686"/>
                    <a:gd name="connsiteY5" fmla="*/ 20475 h 84105"/>
                    <a:gd name="connsiteX6" fmla="*/ 13507 w 61686"/>
                    <a:gd name="connsiteY6" fmla="*/ 551 h 84105"/>
                    <a:gd name="connsiteX7" fmla="*/ 40474 w 61686"/>
                    <a:gd name="connsiteY7" fmla="*/ 10255 h 84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686" h="84105">
                      <a:moveTo>
                        <a:pt x="40474" y="10255"/>
                      </a:moveTo>
                      <a:lnTo>
                        <a:pt x="57308" y="34131"/>
                      </a:lnTo>
                      <a:cubicBezTo>
                        <a:pt x="63835" y="45210"/>
                        <a:pt x="63319" y="59208"/>
                        <a:pt x="54044" y="68226"/>
                      </a:cubicBezTo>
                      <a:cubicBezTo>
                        <a:pt x="45542" y="76471"/>
                        <a:pt x="39873" y="81710"/>
                        <a:pt x="27334" y="83857"/>
                      </a:cubicBezTo>
                      <a:cubicBezTo>
                        <a:pt x="16857" y="85660"/>
                        <a:pt x="8698" y="77501"/>
                        <a:pt x="4748" y="64275"/>
                      </a:cubicBezTo>
                      <a:cubicBezTo>
                        <a:pt x="-405" y="47013"/>
                        <a:pt x="-320" y="29751"/>
                        <a:pt x="281" y="20475"/>
                      </a:cubicBezTo>
                      <a:cubicBezTo>
                        <a:pt x="883" y="10513"/>
                        <a:pt x="6293" y="3385"/>
                        <a:pt x="13507" y="551"/>
                      </a:cubicBezTo>
                      <a:cubicBezTo>
                        <a:pt x="21580" y="-2713"/>
                        <a:pt x="22182" y="9568"/>
                        <a:pt x="40474" y="10255"/>
                      </a:cubicBez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/>
                <p:cNvSpPr/>
                <p:nvPr/>
              </p:nvSpPr>
              <p:spPr>
                <a:xfrm>
                  <a:off x="7891200" y="3161520"/>
                  <a:ext cx="10975" cy="4146"/>
                </a:xfrm>
                <a:custGeom>
                  <a:avLst/>
                  <a:gdLst>
                    <a:gd name="connsiteX0" fmla="*/ 9450 w 10975"/>
                    <a:gd name="connsiteY0" fmla="*/ 872 h 4146"/>
                    <a:gd name="connsiteX1" fmla="*/ 1806 w 10975"/>
                    <a:gd name="connsiteY1" fmla="*/ 99 h 4146"/>
                    <a:gd name="connsiteX2" fmla="*/ 1119 w 10975"/>
                    <a:gd name="connsiteY2" fmla="*/ 3105 h 4146"/>
                    <a:gd name="connsiteX3" fmla="*/ 9536 w 10975"/>
                    <a:gd name="connsiteY3" fmla="*/ 3964 h 4146"/>
                    <a:gd name="connsiteX4" fmla="*/ 9450 w 10975"/>
                    <a:gd name="connsiteY4" fmla="*/ 872 h 4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75" h="4146">
                      <a:moveTo>
                        <a:pt x="9450" y="872"/>
                      </a:moveTo>
                      <a:cubicBezTo>
                        <a:pt x="6788" y="1216"/>
                        <a:pt x="4297" y="958"/>
                        <a:pt x="1806" y="99"/>
                      </a:cubicBezTo>
                      <a:cubicBezTo>
                        <a:pt x="-83" y="-588"/>
                        <a:pt x="-770" y="2504"/>
                        <a:pt x="1119" y="3105"/>
                      </a:cubicBezTo>
                      <a:cubicBezTo>
                        <a:pt x="3868" y="4050"/>
                        <a:pt x="6702" y="4393"/>
                        <a:pt x="9536" y="3964"/>
                      </a:cubicBezTo>
                      <a:cubicBezTo>
                        <a:pt x="11511" y="3706"/>
                        <a:pt x="11425" y="614"/>
                        <a:pt x="9450" y="872"/>
                      </a:cubicBezTo>
                      <a:close/>
                    </a:path>
                  </a:pathLst>
                </a:custGeom>
                <a:solidFill>
                  <a:srgbClr val="C66C67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/>
                <p:cNvSpPr/>
                <p:nvPr/>
              </p:nvSpPr>
              <p:spPr>
                <a:xfrm>
                  <a:off x="7888405" y="3165691"/>
                  <a:ext cx="24875" cy="15819"/>
                </a:xfrm>
                <a:custGeom>
                  <a:avLst/>
                  <a:gdLst>
                    <a:gd name="connsiteX0" fmla="*/ 23323 w 24875"/>
                    <a:gd name="connsiteY0" fmla="*/ 51 h 15819"/>
                    <a:gd name="connsiteX1" fmla="*/ 822 w 24875"/>
                    <a:gd name="connsiteY1" fmla="*/ 7093 h 15819"/>
                    <a:gd name="connsiteX2" fmla="*/ 135 w 24875"/>
                    <a:gd name="connsiteY2" fmla="*/ 8811 h 15819"/>
                    <a:gd name="connsiteX3" fmla="*/ 9668 w 24875"/>
                    <a:gd name="connsiteY3" fmla="*/ 14822 h 15819"/>
                    <a:gd name="connsiteX4" fmla="*/ 24869 w 24875"/>
                    <a:gd name="connsiteY4" fmla="*/ 1339 h 15819"/>
                    <a:gd name="connsiteX5" fmla="*/ 23323 w 24875"/>
                    <a:gd name="connsiteY5" fmla="*/ 51 h 15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875" h="15819">
                      <a:moveTo>
                        <a:pt x="23323" y="51"/>
                      </a:moveTo>
                      <a:cubicBezTo>
                        <a:pt x="19544" y="995"/>
                        <a:pt x="10355" y="3400"/>
                        <a:pt x="822" y="7093"/>
                      </a:cubicBezTo>
                      <a:cubicBezTo>
                        <a:pt x="135" y="7351"/>
                        <a:pt x="-209" y="8209"/>
                        <a:pt x="135" y="8811"/>
                      </a:cubicBezTo>
                      <a:cubicBezTo>
                        <a:pt x="1165" y="10786"/>
                        <a:pt x="6748" y="13620"/>
                        <a:pt x="9668" y="14822"/>
                      </a:cubicBezTo>
                      <a:cubicBezTo>
                        <a:pt x="15508" y="17227"/>
                        <a:pt x="24354" y="16196"/>
                        <a:pt x="24869" y="1339"/>
                      </a:cubicBezTo>
                      <a:cubicBezTo>
                        <a:pt x="24955" y="566"/>
                        <a:pt x="24182" y="-207"/>
                        <a:pt x="23323" y="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/>
                <p:cNvSpPr/>
                <p:nvPr/>
              </p:nvSpPr>
              <p:spPr>
                <a:xfrm>
                  <a:off x="7931567" y="3131977"/>
                  <a:ext cx="14246" cy="29563"/>
                </a:xfrm>
                <a:custGeom>
                  <a:avLst/>
                  <a:gdLst>
                    <a:gd name="connsiteX0" fmla="*/ 258 w 14246"/>
                    <a:gd name="connsiteY0" fmla="*/ 15299 h 29563"/>
                    <a:gd name="connsiteX1" fmla="*/ 172 w 14246"/>
                    <a:gd name="connsiteY1" fmla="*/ 8686 h 29563"/>
                    <a:gd name="connsiteX2" fmla="*/ 6613 w 14246"/>
                    <a:gd name="connsiteY2" fmla="*/ 528 h 29563"/>
                    <a:gd name="connsiteX3" fmla="*/ 7043 w 14246"/>
                    <a:gd name="connsiteY3" fmla="*/ 29298 h 29563"/>
                    <a:gd name="connsiteX4" fmla="*/ 258 w 14246"/>
                    <a:gd name="connsiteY4" fmla="*/ 15299 h 29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46" h="29563">
                      <a:moveTo>
                        <a:pt x="258" y="15299"/>
                      </a:moveTo>
                      <a:cubicBezTo>
                        <a:pt x="516" y="13067"/>
                        <a:pt x="430" y="10834"/>
                        <a:pt x="172" y="8686"/>
                      </a:cubicBezTo>
                      <a:cubicBezTo>
                        <a:pt x="-257" y="4478"/>
                        <a:pt x="86" y="-1877"/>
                        <a:pt x="6613" y="528"/>
                      </a:cubicBezTo>
                      <a:cubicBezTo>
                        <a:pt x="16146" y="4049"/>
                        <a:pt x="17263" y="26550"/>
                        <a:pt x="7043" y="29298"/>
                      </a:cubicBezTo>
                      <a:cubicBezTo>
                        <a:pt x="-515" y="31360"/>
                        <a:pt x="-343" y="20882"/>
                        <a:pt x="258" y="15299"/>
                      </a:cubicBez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/>
                <p:cNvSpPr/>
                <p:nvPr/>
              </p:nvSpPr>
              <p:spPr>
                <a:xfrm>
                  <a:off x="7903194" y="3135704"/>
                  <a:ext cx="12581" cy="3784"/>
                </a:xfrm>
                <a:custGeom>
                  <a:avLst/>
                  <a:gdLst>
                    <a:gd name="connsiteX0" fmla="*/ 3382 w 12581"/>
                    <a:gd name="connsiteY0" fmla="*/ 580 h 3784"/>
                    <a:gd name="connsiteX1" fmla="*/ 12485 w 12581"/>
                    <a:gd name="connsiteY1" fmla="*/ 236 h 3784"/>
                    <a:gd name="connsiteX2" fmla="*/ 12142 w 12581"/>
                    <a:gd name="connsiteY2" fmla="*/ 3070 h 3784"/>
                    <a:gd name="connsiteX3" fmla="*/ 891 w 12581"/>
                    <a:gd name="connsiteY3" fmla="*/ 3671 h 3784"/>
                    <a:gd name="connsiteX4" fmla="*/ 977 w 12581"/>
                    <a:gd name="connsiteY4" fmla="*/ 580 h 3784"/>
                    <a:gd name="connsiteX5" fmla="*/ 3382 w 12581"/>
                    <a:gd name="connsiteY5" fmla="*/ 580 h 3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581" h="3784">
                      <a:moveTo>
                        <a:pt x="3382" y="580"/>
                      </a:moveTo>
                      <a:cubicBezTo>
                        <a:pt x="3382" y="580"/>
                        <a:pt x="12142" y="-451"/>
                        <a:pt x="12485" y="236"/>
                      </a:cubicBezTo>
                      <a:cubicBezTo>
                        <a:pt x="12829" y="1009"/>
                        <a:pt x="12142" y="3070"/>
                        <a:pt x="12142" y="3070"/>
                      </a:cubicBezTo>
                      <a:cubicBezTo>
                        <a:pt x="12142" y="3070"/>
                        <a:pt x="2094" y="2899"/>
                        <a:pt x="891" y="3671"/>
                      </a:cubicBezTo>
                      <a:cubicBezTo>
                        <a:pt x="-225" y="4444"/>
                        <a:pt x="-397" y="1009"/>
                        <a:pt x="977" y="580"/>
                      </a:cubicBezTo>
                      <a:cubicBezTo>
                        <a:pt x="2265" y="236"/>
                        <a:pt x="3382" y="580"/>
                        <a:pt x="3382" y="580"/>
                      </a:cubicBezTo>
                      <a:close/>
                    </a:path>
                  </a:pathLst>
                </a:custGeom>
                <a:solidFill>
                  <a:srgbClr val="AF5546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/>
                <p:cNvSpPr/>
                <p:nvPr/>
              </p:nvSpPr>
              <p:spPr>
                <a:xfrm>
                  <a:off x="7880463" y="3138944"/>
                  <a:ext cx="11487" cy="6442"/>
                </a:xfrm>
                <a:custGeom>
                  <a:avLst/>
                  <a:gdLst>
                    <a:gd name="connsiteX0" fmla="*/ 7906 w 11487"/>
                    <a:gd name="connsiteY0" fmla="*/ 861 h 6442"/>
                    <a:gd name="connsiteX1" fmla="*/ 4 w 11487"/>
                    <a:gd name="connsiteY1" fmla="*/ 3952 h 6442"/>
                    <a:gd name="connsiteX2" fmla="*/ 1121 w 11487"/>
                    <a:gd name="connsiteY2" fmla="*/ 6443 h 6442"/>
                    <a:gd name="connsiteX3" fmla="*/ 10911 w 11487"/>
                    <a:gd name="connsiteY3" fmla="*/ 2836 h 6442"/>
                    <a:gd name="connsiteX4" fmla="*/ 9967 w 11487"/>
                    <a:gd name="connsiteY4" fmla="*/ 2 h 6442"/>
                    <a:gd name="connsiteX5" fmla="*/ 7906 w 11487"/>
                    <a:gd name="connsiteY5" fmla="*/ 861 h 6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487" h="6442">
                      <a:moveTo>
                        <a:pt x="7906" y="861"/>
                      </a:moveTo>
                      <a:cubicBezTo>
                        <a:pt x="7906" y="861"/>
                        <a:pt x="90" y="3179"/>
                        <a:pt x="4" y="3952"/>
                      </a:cubicBezTo>
                      <a:cubicBezTo>
                        <a:pt x="-82" y="4725"/>
                        <a:pt x="1121" y="6443"/>
                        <a:pt x="1121" y="6443"/>
                      </a:cubicBezTo>
                      <a:cubicBezTo>
                        <a:pt x="1121" y="6443"/>
                        <a:pt x="9623" y="2492"/>
                        <a:pt x="10911" y="2836"/>
                      </a:cubicBezTo>
                      <a:cubicBezTo>
                        <a:pt x="12114" y="3093"/>
                        <a:pt x="11255" y="-84"/>
                        <a:pt x="9967" y="2"/>
                      </a:cubicBezTo>
                      <a:cubicBezTo>
                        <a:pt x="8679" y="174"/>
                        <a:pt x="7906" y="861"/>
                        <a:pt x="7906" y="861"/>
                      </a:cubicBezTo>
                      <a:close/>
                    </a:path>
                  </a:pathLst>
                </a:custGeom>
                <a:solidFill>
                  <a:srgbClr val="AF5546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/>
                <p:cNvSpPr/>
                <p:nvPr/>
              </p:nvSpPr>
              <p:spPr>
                <a:xfrm>
                  <a:off x="8045488" y="3219152"/>
                  <a:ext cx="361475" cy="491489"/>
                </a:xfrm>
                <a:custGeom>
                  <a:avLst/>
                  <a:gdLst>
                    <a:gd name="connsiteX0" fmla="*/ 2020 w 361475"/>
                    <a:gd name="connsiteY0" fmla="*/ 12375 h 491489"/>
                    <a:gd name="connsiteX1" fmla="*/ 253657 w 361475"/>
                    <a:gd name="connsiteY1" fmla="*/ 173405 h 491489"/>
                    <a:gd name="connsiteX2" fmla="*/ 196545 w 361475"/>
                    <a:gd name="connsiteY2" fmla="*/ 457677 h 491489"/>
                    <a:gd name="connsiteX3" fmla="*/ 270232 w 361475"/>
                    <a:gd name="connsiteY3" fmla="*/ 490140 h 491489"/>
                    <a:gd name="connsiteX4" fmla="*/ 361439 w 361475"/>
                    <a:gd name="connsiteY4" fmla="*/ 177957 h 491489"/>
                    <a:gd name="connsiteX5" fmla="*/ 251424 w 361475"/>
                    <a:gd name="connsiteY5" fmla="*/ 55145 h 491489"/>
                    <a:gd name="connsiteX6" fmla="*/ 2020 w 361475"/>
                    <a:gd name="connsiteY6" fmla="*/ 12375 h 491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1475" h="491489">
                      <a:moveTo>
                        <a:pt x="2020" y="12375"/>
                      </a:moveTo>
                      <a:cubicBezTo>
                        <a:pt x="-26578" y="69745"/>
                        <a:pt x="257951" y="161983"/>
                        <a:pt x="253657" y="173405"/>
                      </a:cubicBezTo>
                      <a:cubicBezTo>
                        <a:pt x="244725" y="197023"/>
                        <a:pt x="219046" y="397387"/>
                        <a:pt x="196545" y="457677"/>
                      </a:cubicBezTo>
                      <a:cubicBezTo>
                        <a:pt x="191993" y="469786"/>
                        <a:pt x="255889" y="497955"/>
                        <a:pt x="270232" y="490140"/>
                      </a:cubicBezTo>
                      <a:cubicBezTo>
                        <a:pt x="311026" y="467811"/>
                        <a:pt x="358605" y="304720"/>
                        <a:pt x="361439" y="177957"/>
                      </a:cubicBezTo>
                      <a:cubicBezTo>
                        <a:pt x="363071" y="104785"/>
                        <a:pt x="308965" y="80738"/>
                        <a:pt x="251424" y="55145"/>
                      </a:cubicBezTo>
                      <a:cubicBezTo>
                        <a:pt x="155579" y="12375"/>
                        <a:pt x="17222" y="-18199"/>
                        <a:pt x="2020" y="12375"/>
                      </a:cubicBezTo>
                      <a:close/>
                    </a:path>
                  </a:pathLst>
                </a:custGeom>
                <a:solidFill>
                  <a:srgbClr val="FFE164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/>
                <p:cNvSpPr/>
                <p:nvPr/>
              </p:nvSpPr>
              <p:spPr>
                <a:xfrm>
                  <a:off x="8099684" y="3764731"/>
                  <a:ext cx="36028" cy="73127"/>
                </a:xfrm>
                <a:custGeom>
                  <a:avLst/>
                  <a:gdLst>
                    <a:gd name="connsiteX0" fmla="*/ 30958 w 36028"/>
                    <a:gd name="connsiteY0" fmla="*/ 73041 h 73127"/>
                    <a:gd name="connsiteX1" fmla="*/ 25978 w 36028"/>
                    <a:gd name="connsiteY1" fmla="*/ 68232 h 73127"/>
                    <a:gd name="connsiteX2" fmla="*/ 1673 w 36028"/>
                    <a:gd name="connsiteY2" fmla="*/ 8715 h 73127"/>
                    <a:gd name="connsiteX3" fmla="*/ 1243 w 36028"/>
                    <a:gd name="connsiteY3" fmla="*/ 1673 h 73127"/>
                    <a:gd name="connsiteX4" fmla="*/ 8286 w 36028"/>
                    <a:gd name="connsiteY4" fmla="*/ 1243 h 73127"/>
                    <a:gd name="connsiteX5" fmla="*/ 36026 w 36028"/>
                    <a:gd name="connsiteY5" fmla="*/ 67974 h 73127"/>
                    <a:gd name="connsiteX6" fmla="*/ 31216 w 36028"/>
                    <a:gd name="connsiteY6" fmla="*/ 73127 h 73127"/>
                    <a:gd name="connsiteX7" fmla="*/ 30958 w 36028"/>
                    <a:gd name="connsiteY7" fmla="*/ 73041 h 73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6028" h="73127">
                      <a:moveTo>
                        <a:pt x="30958" y="73041"/>
                      </a:moveTo>
                      <a:cubicBezTo>
                        <a:pt x="28296" y="73041"/>
                        <a:pt x="26064" y="70894"/>
                        <a:pt x="25978" y="68232"/>
                      </a:cubicBezTo>
                      <a:cubicBezTo>
                        <a:pt x="24775" y="29585"/>
                        <a:pt x="1845" y="8887"/>
                        <a:pt x="1673" y="8715"/>
                      </a:cubicBezTo>
                      <a:cubicBezTo>
                        <a:pt x="-388" y="6912"/>
                        <a:pt x="-560" y="3734"/>
                        <a:pt x="1243" y="1673"/>
                      </a:cubicBezTo>
                      <a:cubicBezTo>
                        <a:pt x="3047" y="-388"/>
                        <a:pt x="6225" y="-560"/>
                        <a:pt x="8286" y="1243"/>
                      </a:cubicBezTo>
                      <a:cubicBezTo>
                        <a:pt x="9402" y="2188"/>
                        <a:pt x="34652" y="24775"/>
                        <a:pt x="36026" y="67974"/>
                      </a:cubicBezTo>
                      <a:cubicBezTo>
                        <a:pt x="36112" y="70722"/>
                        <a:pt x="33965" y="73041"/>
                        <a:pt x="31216" y="73127"/>
                      </a:cubicBezTo>
                      <a:cubicBezTo>
                        <a:pt x="31044" y="73041"/>
                        <a:pt x="30958" y="73041"/>
                        <a:pt x="30958" y="73041"/>
                      </a:cubicBezTo>
                      <a:close/>
                    </a:path>
                  </a:pathLst>
                </a:custGeom>
                <a:solidFill>
                  <a:srgbClr val="40516B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/>
                <p:cNvSpPr/>
                <p:nvPr/>
              </p:nvSpPr>
              <p:spPr>
                <a:xfrm>
                  <a:off x="8189384" y="3671602"/>
                  <a:ext cx="105367" cy="90021"/>
                </a:xfrm>
                <a:custGeom>
                  <a:avLst/>
                  <a:gdLst>
                    <a:gd name="connsiteX0" fmla="*/ 69739 w 105367"/>
                    <a:gd name="connsiteY0" fmla="*/ 4110 h 90021"/>
                    <a:gd name="connsiteX1" fmla="*/ 14946 w 105367"/>
                    <a:gd name="connsiteY1" fmla="*/ 31507 h 90021"/>
                    <a:gd name="connsiteX2" fmla="*/ 1291 w 105367"/>
                    <a:gd name="connsiteY2" fmla="*/ 74792 h 90021"/>
                    <a:gd name="connsiteX3" fmla="*/ 20700 w 105367"/>
                    <a:gd name="connsiteY3" fmla="*/ 48082 h 90021"/>
                    <a:gd name="connsiteX4" fmla="*/ 17437 w 105367"/>
                    <a:gd name="connsiteY4" fmla="*/ 85613 h 90021"/>
                    <a:gd name="connsiteX5" fmla="*/ 26110 w 105367"/>
                    <a:gd name="connsiteY5" fmla="*/ 85613 h 90021"/>
                    <a:gd name="connsiteX6" fmla="*/ 34871 w 105367"/>
                    <a:gd name="connsiteY6" fmla="*/ 89564 h 90021"/>
                    <a:gd name="connsiteX7" fmla="*/ 57458 w 105367"/>
                    <a:gd name="connsiteY7" fmla="*/ 57444 h 90021"/>
                    <a:gd name="connsiteX8" fmla="*/ 56341 w 105367"/>
                    <a:gd name="connsiteY8" fmla="*/ 82349 h 90021"/>
                    <a:gd name="connsiteX9" fmla="*/ 80904 w 105367"/>
                    <a:gd name="connsiteY9" fmla="*/ 51002 h 90021"/>
                    <a:gd name="connsiteX10" fmla="*/ 105123 w 105367"/>
                    <a:gd name="connsiteY10" fmla="*/ 26096 h 90021"/>
                    <a:gd name="connsiteX11" fmla="*/ 69739 w 105367"/>
                    <a:gd name="connsiteY11" fmla="*/ 4110 h 90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5367" h="90021">
                      <a:moveTo>
                        <a:pt x="69739" y="4110"/>
                      </a:moveTo>
                      <a:cubicBezTo>
                        <a:pt x="69739" y="4110"/>
                        <a:pt x="21387" y="23949"/>
                        <a:pt x="14946" y="31507"/>
                      </a:cubicBezTo>
                      <a:cubicBezTo>
                        <a:pt x="8419" y="39065"/>
                        <a:pt x="-4034" y="77368"/>
                        <a:pt x="1291" y="74792"/>
                      </a:cubicBezTo>
                      <a:cubicBezTo>
                        <a:pt x="6615" y="72215"/>
                        <a:pt x="20700" y="48082"/>
                        <a:pt x="20700" y="48082"/>
                      </a:cubicBezTo>
                      <a:cubicBezTo>
                        <a:pt x="20700" y="48082"/>
                        <a:pt x="11682" y="82693"/>
                        <a:pt x="17437" y="85613"/>
                      </a:cubicBezTo>
                      <a:cubicBezTo>
                        <a:pt x="23191" y="88533"/>
                        <a:pt x="26110" y="85613"/>
                        <a:pt x="26110" y="85613"/>
                      </a:cubicBezTo>
                      <a:cubicBezTo>
                        <a:pt x="26110" y="85613"/>
                        <a:pt x="28859" y="91711"/>
                        <a:pt x="34871" y="89564"/>
                      </a:cubicBezTo>
                      <a:cubicBezTo>
                        <a:pt x="40883" y="87417"/>
                        <a:pt x="57458" y="57444"/>
                        <a:pt x="57458" y="57444"/>
                      </a:cubicBezTo>
                      <a:cubicBezTo>
                        <a:pt x="57458" y="57444"/>
                        <a:pt x="52734" y="80546"/>
                        <a:pt x="56341" y="82349"/>
                      </a:cubicBezTo>
                      <a:cubicBezTo>
                        <a:pt x="59948" y="84153"/>
                        <a:pt x="72573" y="54180"/>
                        <a:pt x="80904" y="51002"/>
                      </a:cubicBezTo>
                      <a:cubicBezTo>
                        <a:pt x="89234" y="47739"/>
                        <a:pt x="102288" y="41555"/>
                        <a:pt x="105123" y="26096"/>
                      </a:cubicBezTo>
                      <a:cubicBezTo>
                        <a:pt x="107957" y="10552"/>
                        <a:pt x="85627" y="-8514"/>
                        <a:pt x="69739" y="4110"/>
                      </a:cubicBez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/>
                <p:cNvSpPr/>
                <p:nvPr/>
              </p:nvSpPr>
              <p:spPr>
                <a:xfrm>
                  <a:off x="7885303" y="3149838"/>
                  <a:ext cx="3811" cy="6042"/>
                </a:xfrm>
                <a:custGeom>
                  <a:avLst/>
                  <a:gdLst>
                    <a:gd name="connsiteX0" fmla="*/ 3752 w 3811"/>
                    <a:gd name="connsiteY0" fmla="*/ 2764 h 6042"/>
                    <a:gd name="connsiteX1" fmla="*/ 2378 w 3811"/>
                    <a:gd name="connsiteY1" fmla="*/ 6027 h 6042"/>
                    <a:gd name="connsiteX2" fmla="*/ 60 w 3811"/>
                    <a:gd name="connsiteY2" fmla="*/ 3279 h 6042"/>
                    <a:gd name="connsiteX3" fmla="*/ 1434 w 3811"/>
                    <a:gd name="connsiteY3" fmla="*/ 15 h 6042"/>
                    <a:gd name="connsiteX4" fmla="*/ 3752 w 3811"/>
                    <a:gd name="connsiteY4" fmla="*/ 2764 h 6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1" h="6042">
                      <a:moveTo>
                        <a:pt x="3752" y="2764"/>
                      </a:moveTo>
                      <a:cubicBezTo>
                        <a:pt x="4010" y="4395"/>
                        <a:pt x="3409" y="5855"/>
                        <a:pt x="2378" y="6027"/>
                      </a:cubicBezTo>
                      <a:cubicBezTo>
                        <a:pt x="1348" y="6199"/>
                        <a:pt x="317" y="4911"/>
                        <a:pt x="60" y="3279"/>
                      </a:cubicBezTo>
                      <a:cubicBezTo>
                        <a:pt x="-198" y="1647"/>
                        <a:pt x="403" y="187"/>
                        <a:pt x="1434" y="15"/>
                      </a:cubicBezTo>
                      <a:cubicBezTo>
                        <a:pt x="2464" y="-156"/>
                        <a:pt x="3495" y="1132"/>
                        <a:pt x="3752" y="2764"/>
                      </a:cubicBezTo>
                      <a:close/>
                    </a:path>
                  </a:pathLst>
                </a:custGeom>
                <a:solidFill>
                  <a:srgbClr val="434A59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/>
                <p:cNvSpPr/>
                <p:nvPr/>
              </p:nvSpPr>
              <p:spPr>
                <a:xfrm>
                  <a:off x="7905743" y="3145371"/>
                  <a:ext cx="3811" cy="6043"/>
                </a:xfrm>
                <a:custGeom>
                  <a:avLst/>
                  <a:gdLst>
                    <a:gd name="connsiteX0" fmla="*/ 3752 w 3811"/>
                    <a:gd name="connsiteY0" fmla="*/ 2765 h 6043"/>
                    <a:gd name="connsiteX1" fmla="*/ 2378 w 3811"/>
                    <a:gd name="connsiteY1" fmla="*/ 6028 h 6043"/>
                    <a:gd name="connsiteX2" fmla="*/ 60 w 3811"/>
                    <a:gd name="connsiteY2" fmla="*/ 3280 h 6043"/>
                    <a:gd name="connsiteX3" fmla="*/ 1434 w 3811"/>
                    <a:gd name="connsiteY3" fmla="*/ 16 h 6043"/>
                    <a:gd name="connsiteX4" fmla="*/ 3752 w 3811"/>
                    <a:gd name="connsiteY4" fmla="*/ 2765 h 6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1" h="6043">
                      <a:moveTo>
                        <a:pt x="3752" y="2765"/>
                      </a:moveTo>
                      <a:cubicBezTo>
                        <a:pt x="4010" y="4396"/>
                        <a:pt x="3409" y="5856"/>
                        <a:pt x="2378" y="6028"/>
                      </a:cubicBezTo>
                      <a:cubicBezTo>
                        <a:pt x="1348" y="6200"/>
                        <a:pt x="317" y="4912"/>
                        <a:pt x="60" y="3280"/>
                      </a:cubicBezTo>
                      <a:cubicBezTo>
                        <a:pt x="-198" y="1648"/>
                        <a:pt x="403" y="188"/>
                        <a:pt x="1434" y="16"/>
                      </a:cubicBezTo>
                      <a:cubicBezTo>
                        <a:pt x="2464" y="-155"/>
                        <a:pt x="3495" y="1047"/>
                        <a:pt x="3752" y="2765"/>
                      </a:cubicBezTo>
                      <a:close/>
                    </a:path>
                  </a:pathLst>
                </a:custGeom>
                <a:solidFill>
                  <a:srgbClr val="434A59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/>
                <p:cNvSpPr/>
                <p:nvPr/>
              </p:nvSpPr>
              <p:spPr>
                <a:xfrm>
                  <a:off x="7404762" y="3582358"/>
                  <a:ext cx="137403" cy="73159"/>
                </a:xfrm>
                <a:custGeom>
                  <a:avLst/>
                  <a:gdLst>
                    <a:gd name="connsiteX0" fmla="*/ 124102 w 137403"/>
                    <a:gd name="connsiteY0" fmla="*/ 0 h 73159"/>
                    <a:gd name="connsiteX1" fmla="*/ 36587 w 137403"/>
                    <a:gd name="connsiteY1" fmla="*/ 28084 h 73159"/>
                    <a:gd name="connsiteX2" fmla="*/ 87 w 137403"/>
                    <a:gd name="connsiteY2" fmla="*/ 54793 h 73159"/>
                    <a:gd name="connsiteX3" fmla="*/ 36673 w 137403"/>
                    <a:gd name="connsiteY3" fmla="*/ 43628 h 73159"/>
                    <a:gd name="connsiteX4" fmla="*/ 58745 w 137403"/>
                    <a:gd name="connsiteY4" fmla="*/ 72227 h 73159"/>
                    <a:gd name="connsiteX5" fmla="*/ 77468 w 137403"/>
                    <a:gd name="connsiteY5" fmla="*/ 67074 h 73159"/>
                    <a:gd name="connsiteX6" fmla="*/ 134493 w 137403"/>
                    <a:gd name="connsiteY6" fmla="*/ 37187 h 73159"/>
                    <a:gd name="connsiteX7" fmla="*/ 124102 w 137403"/>
                    <a:gd name="connsiteY7" fmla="*/ 0 h 73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7403" h="73159">
                      <a:moveTo>
                        <a:pt x="124102" y="0"/>
                      </a:moveTo>
                      <a:cubicBezTo>
                        <a:pt x="124102" y="0"/>
                        <a:pt x="50758" y="18980"/>
                        <a:pt x="36587" y="28084"/>
                      </a:cubicBezTo>
                      <a:cubicBezTo>
                        <a:pt x="22417" y="37187"/>
                        <a:pt x="-1630" y="50842"/>
                        <a:pt x="87" y="54793"/>
                      </a:cubicBezTo>
                      <a:cubicBezTo>
                        <a:pt x="1805" y="58744"/>
                        <a:pt x="36673" y="43628"/>
                        <a:pt x="36673" y="43628"/>
                      </a:cubicBezTo>
                      <a:cubicBezTo>
                        <a:pt x="36673" y="43628"/>
                        <a:pt x="46636" y="68448"/>
                        <a:pt x="58745" y="72227"/>
                      </a:cubicBezTo>
                      <a:cubicBezTo>
                        <a:pt x="70855" y="76006"/>
                        <a:pt x="77468" y="67074"/>
                        <a:pt x="77468" y="67074"/>
                      </a:cubicBezTo>
                      <a:cubicBezTo>
                        <a:pt x="77468" y="67074"/>
                        <a:pt x="124188" y="60633"/>
                        <a:pt x="134493" y="37187"/>
                      </a:cubicBezTo>
                      <a:cubicBezTo>
                        <a:pt x="144885" y="13741"/>
                        <a:pt x="124102" y="0"/>
                        <a:pt x="124102" y="0"/>
                      </a:cubicBez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/>
                <p:cNvSpPr/>
                <p:nvPr/>
              </p:nvSpPr>
              <p:spPr>
                <a:xfrm>
                  <a:off x="8056104" y="3277567"/>
                  <a:ext cx="126525" cy="62945"/>
                </a:xfrm>
                <a:custGeom>
                  <a:avLst/>
                  <a:gdLst>
                    <a:gd name="connsiteX0" fmla="*/ 121431 w 126525"/>
                    <a:gd name="connsiteY0" fmla="*/ 62945 h 62945"/>
                    <a:gd name="connsiteX1" fmla="*/ 120057 w 126525"/>
                    <a:gd name="connsiteY1" fmla="*/ 62773 h 62945"/>
                    <a:gd name="connsiteX2" fmla="*/ 2312 w 126525"/>
                    <a:gd name="connsiteY2" fmla="*/ 9269 h 62945"/>
                    <a:gd name="connsiteX3" fmla="*/ 766 w 126525"/>
                    <a:gd name="connsiteY3" fmla="*/ 2312 h 62945"/>
                    <a:gd name="connsiteX4" fmla="*/ 7723 w 126525"/>
                    <a:gd name="connsiteY4" fmla="*/ 766 h 62945"/>
                    <a:gd name="connsiteX5" fmla="*/ 122891 w 126525"/>
                    <a:gd name="connsiteY5" fmla="*/ 53155 h 62945"/>
                    <a:gd name="connsiteX6" fmla="*/ 126326 w 126525"/>
                    <a:gd name="connsiteY6" fmla="*/ 59338 h 62945"/>
                    <a:gd name="connsiteX7" fmla="*/ 121431 w 126525"/>
                    <a:gd name="connsiteY7" fmla="*/ 62945 h 62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6525" h="62945">
                      <a:moveTo>
                        <a:pt x="121431" y="62945"/>
                      </a:moveTo>
                      <a:cubicBezTo>
                        <a:pt x="121002" y="62945"/>
                        <a:pt x="120487" y="62859"/>
                        <a:pt x="120057" y="62773"/>
                      </a:cubicBezTo>
                      <a:cubicBezTo>
                        <a:pt x="60541" y="45769"/>
                        <a:pt x="2827" y="9612"/>
                        <a:pt x="2312" y="9269"/>
                      </a:cubicBezTo>
                      <a:cubicBezTo>
                        <a:pt x="-7" y="7809"/>
                        <a:pt x="-694" y="4717"/>
                        <a:pt x="766" y="2312"/>
                      </a:cubicBezTo>
                      <a:cubicBezTo>
                        <a:pt x="2226" y="-7"/>
                        <a:pt x="5318" y="-694"/>
                        <a:pt x="7723" y="766"/>
                      </a:cubicBezTo>
                      <a:cubicBezTo>
                        <a:pt x="8324" y="1110"/>
                        <a:pt x="64749" y="36493"/>
                        <a:pt x="122891" y="53155"/>
                      </a:cubicBezTo>
                      <a:cubicBezTo>
                        <a:pt x="125553" y="53928"/>
                        <a:pt x="127100" y="56676"/>
                        <a:pt x="126326" y="59338"/>
                      </a:cubicBezTo>
                      <a:cubicBezTo>
                        <a:pt x="125639" y="61485"/>
                        <a:pt x="123664" y="62945"/>
                        <a:pt x="121431" y="62945"/>
                      </a:cubicBezTo>
                      <a:close/>
                    </a:path>
                  </a:pathLst>
                </a:custGeom>
                <a:solidFill>
                  <a:srgbClr val="F2A25C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/>
                <p:cNvSpPr/>
                <p:nvPr/>
              </p:nvSpPr>
              <p:spPr>
                <a:xfrm>
                  <a:off x="8294134" y="3387547"/>
                  <a:ext cx="34926" cy="29487"/>
                </a:xfrm>
                <a:custGeom>
                  <a:avLst/>
                  <a:gdLst>
                    <a:gd name="connsiteX0" fmla="*/ 29916 w 34926"/>
                    <a:gd name="connsiteY0" fmla="*/ 29487 h 29487"/>
                    <a:gd name="connsiteX1" fmla="*/ 26825 w 34926"/>
                    <a:gd name="connsiteY1" fmla="*/ 28456 h 29487"/>
                    <a:gd name="connsiteX2" fmla="*/ 1919 w 34926"/>
                    <a:gd name="connsiteY2" fmla="*/ 8961 h 29487"/>
                    <a:gd name="connsiteX3" fmla="*/ 1060 w 34926"/>
                    <a:gd name="connsiteY3" fmla="*/ 1919 h 29487"/>
                    <a:gd name="connsiteX4" fmla="*/ 8102 w 34926"/>
                    <a:gd name="connsiteY4" fmla="*/ 1060 h 29487"/>
                    <a:gd name="connsiteX5" fmla="*/ 33008 w 34926"/>
                    <a:gd name="connsiteY5" fmla="*/ 20555 h 29487"/>
                    <a:gd name="connsiteX6" fmla="*/ 33867 w 34926"/>
                    <a:gd name="connsiteY6" fmla="*/ 27598 h 29487"/>
                    <a:gd name="connsiteX7" fmla="*/ 29916 w 34926"/>
                    <a:gd name="connsiteY7" fmla="*/ 29487 h 29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926" h="29487">
                      <a:moveTo>
                        <a:pt x="29916" y="29487"/>
                      </a:moveTo>
                      <a:cubicBezTo>
                        <a:pt x="28800" y="29487"/>
                        <a:pt x="27769" y="29143"/>
                        <a:pt x="26825" y="28456"/>
                      </a:cubicBezTo>
                      <a:lnTo>
                        <a:pt x="1919" y="8961"/>
                      </a:lnTo>
                      <a:cubicBezTo>
                        <a:pt x="-228" y="7243"/>
                        <a:pt x="-658" y="4066"/>
                        <a:pt x="1060" y="1919"/>
                      </a:cubicBezTo>
                      <a:cubicBezTo>
                        <a:pt x="2778" y="-228"/>
                        <a:pt x="5955" y="-658"/>
                        <a:pt x="8102" y="1060"/>
                      </a:cubicBezTo>
                      <a:lnTo>
                        <a:pt x="33008" y="20555"/>
                      </a:lnTo>
                      <a:cubicBezTo>
                        <a:pt x="35155" y="22273"/>
                        <a:pt x="35585" y="25451"/>
                        <a:pt x="33867" y="27598"/>
                      </a:cubicBezTo>
                      <a:cubicBezTo>
                        <a:pt x="32837" y="28800"/>
                        <a:pt x="31376" y="29487"/>
                        <a:pt x="29916" y="29487"/>
                      </a:cubicBezTo>
                      <a:close/>
                    </a:path>
                  </a:pathLst>
                </a:custGeom>
                <a:solidFill>
                  <a:srgbClr val="F2A25C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" name="图形 92"/>
              <p:cNvGrpSpPr/>
              <p:nvPr/>
            </p:nvGrpSpPr>
            <p:grpSpPr>
              <a:xfrm>
                <a:off x="6131" y="4414"/>
                <a:ext cx="1352" cy="3029"/>
                <a:chOff x="3893079" y="2802875"/>
                <a:chExt cx="858287" cy="1923352"/>
              </a:xfrm>
            </p:grpSpPr>
            <p:sp>
              <p:nvSpPr>
                <p:cNvPr id="134" name="任意多边形: 形状 133"/>
                <p:cNvSpPr/>
                <p:nvPr/>
              </p:nvSpPr>
              <p:spPr>
                <a:xfrm>
                  <a:off x="4108886" y="3128846"/>
                  <a:ext cx="171862" cy="334926"/>
                </a:xfrm>
                <a:custGeom>
                  <a:avLst/>
                  <a:gdLst>
                    <a:gd name="connsiteX0" fmla="*/ 52866 w 171862"/>
                    <a:gd name="connsiteY0" fmla="*/ 105601 h 334926"/>
                    <a:gd name="connsiteX1" fmla="*/ 5974 w 171862"/>
                    <a:gd name="connsiteY1" fmla="*/ 192944 h 334926"/>
                    <a:gd name="connsiteX2" fmla="*/ 33886 w 171862"/>
                    <a:gd name="connsiteY2" fmla="*/ 333534 h 334926"/>
                    <a:gd name="connsiteX3" fmla="*/ 157814 w 171862"/>
                    <a:gd name="connsiteY3" fmla="*/ 255810 h 334926"/>
                    <a:gd name="connsiteX4" fmla="*/ 150600 w 171862"/>
                    <a:gd name="connsiteY4" fmla="*/ 60341 h 334926"/>
                    <a:gd name="connsiteX5" fmla="*/ 122517 w 171862"/>
                    <a:gd name="connsiteY5" fmla="*/ 13793 h 334926"/>
                    <a:gd name="connsiteX6" fmla="*/ 71846 w 171862"/>
                    <a:gd name="connsiteY6" fmla="*/ 11216 h 334926"/>
                    <a:gd name="connsiteX7" fmla="*/ 52866 w 171862"/>
                    <a:gd name="connsiteY7" fmla="*/ 105601 h 334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1862" h="334926">
                      <a:moveTo>
                        <a:pt x="52866" y="105601"/>
                      </a:moveTo>
                      <a:cubicBezTo>
                        <a:pt x="52866" y="105601"/>
                        <a:pt x="16623" y="162026"/>
                        <a:pt x="5974" y="192944"/>
                      </a:cubicBezTo>
                      <a:cubicBezTo>
                        <a:pt x="-4676" y="223861"/>
                        <a:pt x="-4246" y="319964"/>
                        <a:pt x="33886" y="333534"/>
                      </a:cubicBezTo>
                      <a:cubicBezTo>
                        <a:pt x="33886" y="333534"/>
                        <a:pt x="124835" y="351826"/>
                        <a:pt x="157814" y="255810"/>
                      </a:cubicBezTo>
                      <a:cubicBezTo>
                        <a:pt x="190793" y="159793"/>
                        <a:pt x="156097" y="79063"/>
                        <a:pt x="150600" y="60341"/>
                      </a:cubicBezTo>
                      <a:cubicBezTo>
                        <a:pt x="145018" y="41533"/>
                        <a:pt x="133252" y="26847"/>
                        <a:pt x="122517" y="13793"/>
                      </a:cubicBezTo>
                      <a:cubicBezTo>
                        <a:pt x="111781" y="739"/>
                        <a:pt x="75796" y="-8107"/>
                        <a:pt x="71846" y="11216"/>
                      </a:cubicBezTo>
                      <a:cubicBezTo>
                        <a:pt x="67809" y="30626"/>
                        <a:pt x="70558" y="80867"/>
                        <a:pt x="52866" y="105601"/>
                      </a:cubicBezTo>
                      <a:close/>
                    </a:path>
                  </a:pathLst>
                </a:custGeom>
                <a:solidFill>
                  <a:srgbClr val="262E51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5" name="图形 92"/>
                <p:cNvGrpSpPr/>
                <p:nvPr/>
              </p:nvGrpSpPr>
              <p:grpSpPr>
                <a:xfrm>
                  <a:off x="4282128" y="3271599"/>
                  <a:ext cx="264733" cy="430393"/>
                  <a:chOff x="4282128" y="3271599"/>
                  <a:chExt cx="264733" cy="430393"/>
                </a:xfrm>
              </p:grpSpPr>
              <p:sp>
                <p:nvSpPr>
                  <p:cNvPr id="136" name="任意多边形: 形状 135"/>
                  <p:cNvSpPr/>
                  <p:nvPr/>
                </p:nvSpPr>
                <p:spPr>
                  <a:xfrm>
                    <a:off x="4371492" y="3600479"/>
                    <a:ext cx="46447" cy="101513"/>
                  </a:xfrm>
                  <a:custGeom>
                    <a:avLst/>
                    <a:gdLst>
                      <a:gd name="connsiteX0" fmla="*/ 46447 w 46447"/>
                      <a:gd name="connsiteY0" fmla="*/ 27053 h 101513"/>
                      <a:gd name="connsiteX1" fmla="*/ 25234 w 46447"/>
                      <a:gd name="connsiteY1" fmla="*/ 72743 h 101513"/>
                      <a:gd name="connsiteX2" fmla="*/ 45331 w 46447"/>
                      <a:gd name="connsiteY2" fmla="*/ 86827 h 101513"/>
                      <a:gd name="connsiteX3" fmla="*/ 9174 w 46447"/>
                      <a:gd name="connsiteY3" fmla="*/ 91379 h 101513"/>
                      <a:gd name="connsiteX4" fmla="*/ 7456 w 46447"/>
                      <a:gd name="connsiteY4" fmla="*/ 0 h 101513"/>
                      <a:gd name="connsiteX5" fmla="*/ 46447 w 46447"/>
                      <a:gd name="connsiteY5" fmla="*/ 27053 h 101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6447" h="101513">
                        <a:moveTo>
                          <a:pt x="46447" y="27053"/>
                        </a:moveTo>
                        <a:cubicBezTo>
                          <a:pt x="27295" y="43886"/>
                          <a:pt x="24891" y="68534"/>
                          <a:pt x="25234" y="72743"/>
                        </a:cubicBezTo>
                        <a:cubicBezTo>
                          <a:pt x="26694" y="88888"/>
                          <a:pt x="44300" y="73000"/>
                          <a:pt x="45331" y="86827"/>
                        </a:cubicBezTo>
                        <a:cubicBezTo>
                          <a:pt x="46275" y="100654"/>
                          <a:pt x="22915" y="109328"/>
                          <a:pt x="9174" y="91379"/>
                        </a:cubicBezTo>
                        <a:cubicBezTo>
                          <a:pt x="-3021" y="75319"/>
                          <a:pt x="-2506" y="39076"/>
                          <a:pt x="7456" y="0"/>
                        </a:cubicBezTo>
                        <a:cubicBezTo>
                          <a:pt x="28498" y="32464"/>
                          <a:pt x="36141" y="26366"/>
                          <a:pt x="46447" y="27053"/>
                        </a:cubicBezTo>
                        <a:close/>
                      </a:path>
                    </a:pathLst>
                  </a:custGeom>
                  <a:solidFill>
                    <a:srgbClr val="FF867A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" name="任意多边形: 形状 136"/>
                  <p:cNvSpPr/>
                  <p:nvPr/>
                </p:nvSpPr>
                <p:spPr>
                  <a:xfrm>
                    <a:off x="4282128" y="3271599"/>
                    <a:ext cx="264733" cy="386249"/>
                  </a:xfrm>
                  <a:custGeom>
                    <a:avLst/>
                    <a:gdLst>
                      <a:gd name="connsiteX0" fmla="*/ 30176 w 264733"/>
                      <a:gd name="connsiteY0" fmla="*/ 121302 h 386249"/>
                      <a:gd name="connsiteX1" fmla="*/ 142338 w 264733"/>
                      <a:gd name="connsiteY1" fmla="*/ 193100 h 386249"/>
                      <a:gd name="connsiteX2" fmla="*/ 87717 w 264733"/>
                      <a:gd name="connsiteY2" fmla="*/ 344253 h 386249"/>
                      <a:gd name="connsiteX3" fmla="*/ 140621 w 264733"/>
                      <a:gd name="connsiteY3" fmla="*/ 386249 h 386249"/>
                      <a:gd name="connsiteX4" fmla="*/ 252440 w 264733"/>
                      <a:gd name="connsiteY4" fmla="*/ 127399 h 386249"/>
                      <a:gd name="connsiteX5" fmla="*/ 3896 w 264733"/>
                      <a:gd name="connsiteY5" fmla="*/ 121 h 386249"/>
                      <a:gd name="connsiteX6" fmla="*/ 30176 w 264733"/>
                      <a:gd name="connsiteY6" fmla="*/ 121302 h 3862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64733" h="386249">
                        <a:moveTo>
                          <a:pt x="30176" y="121302"/>
                        </a:moveTo>
                        <a:cubicBezTo>
                          <a:pt x="32237" y="128086"/>
                          <a:pt x="144915" y="187947"/>
                          <a:pt x="142338" y="193100"/>
                        </a:cubicBezTo>
                        <a:cubicBezTo>
                          <a:pt x="123702" y="251070"/>
                          <a:pt x="98023" y="303888"/>
                          <a:pt x="87717" y="344253"/>
                        </a:cubicBezTo>
                        <a:cubicBezTo>
                          <a:pt x="108758" y="376631"/>
                          <a:pt x="130401" y="385562"/>
                          <a:pt x="140621" y="386249"/>
                        </a:cubicBezTo>
                        <a:cubicBezTo>
                          <a:pt x="195757" y="337897"/>
                          <a:pt x="300534" y="178843"/>
                          <a:pt x="252440" y="127399"/>
                        </a:cubicBezTo>
                        <a:cubicBezTo>
                          <a:pt x="175919" y="45639"/>
                          <a:pt x="49499" y="12145"/>
                          <a:pt x="3896" y="121"/>
                        </a:cubicBezTo>
                        <a:cubicBezTo>
                          <a:pt x="-9845" y="-3486"/>
                          <a:pt x="16091" y="74152"/>
                          <a:pt x="30176" y="121302"/>
                        </a:cubicBezTo>
                        <a:close/>
                      </a:path>
                    </a:pathLst>
                  </a:custGeom>
                  <a:solidFill>
                    <a:srgbClr val="DBCFC1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8" name="图形 92"/>
                <p:cNvGrpSpPr/>
                <p:nvPr/>
              </p:nvGrpSpPr>
              <p:grpSpPr>
                <a:xfrm>
                  <a:off x="3914410" y="4592165"/>
                  <a:ext cx="126856" cy="134062"/>
                  <a:chOff x="3914410" y="4592165"/>
                  <a:chExt cx="126856" cy="134062"/>
                </a:xfrm>
              </p:grpSpPr>
              <p:sp>
                <p:nvSpPr>
                  <p:cNvPr id="139" name="任意多边形: 形状 138"/>
                  <p:cNvSpPr/>
                  <p:nvPr/>
                </p:nvSpPr>
                <p:spPr>
                  <a:xfrm>
                    <a:off x="3924630" y="4592165"/>
                    <a:ext cx="84422" cy="104268"/>
                  </a:xfrm>
                  <a:custGeom>
                    <a:avLst/>
                    <a:gdLst>
                      <a:gd name="connsiteX0" fmla="*/ 17606 w 84422"/>
                      <a:gd name="connsiteY0" fmla="*/ 45947 h 104268"/>
                      <a:gd name="connsiteX1" fmla="*/ 67590 w 84422"/>
                      <a:gd name="connsiteY1" fmla="*/ 104004 h 104268"/>
                      <a:gd name="connsiteX2" fmla="*/ 84423 w 84422"/>
                      <a:gd name="connsiteY2" fmla="*/ 103059 h 104268"/>
                      <a:gd name="connsiteX3" fmla="*/ 64841 w 84422"/>
                      <a:gd name="connsiteY3" fmla="*/ 64326 h 104268"/>
                      <a:gd name="connsiteX4" fmla="*/ 56425 w 84422"/>
                      <a:gd name="connsiteY4" fmla="*/ 11422 h 104268"/>
                      <a:gd name="connsiteX5" fmla="*/ 15459 w 84422"/>
                      <a:gd name="connsiteY5" fmla="*/ 0 h 104268"/>
                      <a:gd name="connsiteX6" fmla="*/ 0 w 84422"/>
                      <a:gd name="connsiteY6" fmla="*/ 40021 h 104268"/>
                      <a:gd name="connsiteX7" fmla="*/ 17606 w 84422"/>
                      <a:gd name="connsiteY7" fmla="*/ 45947 h 104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4422" h="104268">
                        <a:moveTo>
                          <a:pt x="17606" y="45947"/>
                        </a:moveTo>
                        <a:cubicBezTo>
                          <a:pt x="25421" y="54192"/>
                          <a:pt x="54707" y="102630"/>
                          <a:pt x="67590" y="104004"/>
                        </a:cubicBezTo>
                        <a:cubicBezTo>
                          <a:pt x="74546" y="104691"/>
                          <a:pt x="80386" y="103918"/>
                          <a:pt x="84423" y="103059"/>
                        </a:cubicBezTo>
                        <a:cubicBezTo>
                          <a:pt x="77123" y="96532"/>
                          <a:pt x="70510" y="81159"/>
                          <a:pt x="64841" y="64326"/>
                        </a:cubicBezTo>
                        <a:cubicBezTo>
                          <a:pt x="61063" y="53075"/>
                          <a:pt x="52818" y="33580"/>
                          <a:pt x="56425" y="11422"/>
                        </a:cubicBezTo>
                        <a:lnTo>
                          <a:pt x="15459" y="0"/>
                        </a:lnTo>
                        <a:cubicBezTo>
                          <a:pt x="15459" y="0"/>
                          <a:pt x="1804" y="36500"/>
                          <a:pt x="0" y="40021"/>
                        </a:cubicBezTo>
                        <a:cubicBezTo>
                          <a:pt x="5067" y="40021"/>
                          <a:pt x="12797" y="40880"/>
                          <a:pt x="17606" y="45947"/>
                        </a:cubicBezTo>
                        <a:close/>
                      </a:path>
                    </a:pathLst>
                  </a:custGeom>
                  <a:solidFill>
                    <a:srgbClr val="FF867A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" name="任意多边形: 形状 139"/>
                  <p:cNvSpPr/>
                  <p:nvPr/>
                </p:nvSpPr>
                <p:spPr>
                  <a:xfrm>
                    <a:off x="3914410" y="4632267"/>
                    <a:ext cx="126856" cy="93961"/>
                  </a:xfrm>
                  <a:custGeom>
                    <a:avLst/>
                    <a:gdLst>
                      <a:gd name="connsiteX0" fmla="*/ 125303 w 126856"/>
                      <a:gd name="connsiteY0" fmla="*/ 81251 h 93961"/>
                      <a:gd name="connsiteX1" fmla="*/ 98765 w 126856"/>
                      <a:gd name="connsiteY1" fmla="*/ 65706 h 93961"/>
                      <a:gd name="connsiteX2" fmla="*/ 94471 w 126856"/>
                      <a:gd name="connsiteY2" fmla="*/ 62958 h 93961"/>
                      <a:gd name="connsiteX3" fmla="*/ 77638 w 126856"/>
                      <a:gd name="connsiteY3" fmla="*/ 63902 h 93961"/>
                      <a:gd name="connsiteX4" fmla="*/ 27654 w 126856"/>
                      <a:gd name="connsiteY4" fmla="*/ 5846 h 93961"/>
                      <a:gd name="connsiteX5" fmla="*/ 9962 w 126856"/>
                      <a:gd name="connsiteY5" fmla="*/ 6 h 93961"/>
                      <a:gd name="connsiteX6" fmla="*/ 172 w 126856"/>
                      <a:gd name="connsiteY6" fmla="*/ 31439 h 93961"/>
                      <a:gd name="connsiteX7" fmla="*/ 0 w 126856"/>
                      <a:gd name="connsiteY7" fmla="*/ 93532 h 93961"/>
                      <a:gd name="connsiteX8" fmla="*/ 16318 w 126856"/>
                      <a:gd name="connsiteY8" fmla="*/ 93618 h 93961"/>
                      <a:gd name="connsiteX9" fmla="*/ 21728 w 126856"/>
                      <a:gd name="connsiteY9" fmla="*/ 59608 h 93961"/>
                      <a:gd name="connsiteX10" fmla="*/ 39764 w 126856"/>
                      <a:gd name="connsiteY10" fmla="*/ 65534 h 93961"/>
                      <a:gd name="connsiteX11" fmla="*/ 44659 w 126856"/>
                      <a:gd name="connsiteY11" fmla="*/ 77643 h 93961"/>
                      <a:gd name="connsiteX12" fmla="*/ 66559 w 126856"/>
                      <a:gd name="connsiteY12" fmla="*/ 93789 h 93961"/>
                      <a:gd name="connsiteX13" fmla="*/ 117917 w 126856"/>
                      <a:gd name="connsiteY13" fmla="*/ 93961 h 93961"/>
                      <a:gd name="connsiteX14" fmla="*/ 125303 w 126856"/>
                      <a:gd name="connsiteY14" fmla="*/ 81251 h 93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26856" h="93961">
                        <a:moveTo>
                          <a:pt x="125303" y="81251"/>
                        </a:moveTo>
                        <a:cubicBezTo>
                          <a:pt x="121180" y="76699"/>
                          <a:pt x="113365" y="71288"/>
                          <a:pt x="98765" y="65706"/>
                        </a:cubicBezTo>
                        <a:cubicBezTo>
                          <a:pt x="97305" y="65190"/>
                          <a:pt x="95931" y="64160"/>
                          <a:pt x="94471" y="62958"/>
                        </a:cubicBezTo>
                        <a:cubicBezTo>
                          <a:pt x="90520" y="63817"/>
                          <a:pt x="84594" y="64675"/>
                          <a:pt x="77638" y="63902"/>
                        </a:cubicBezTo>
                        <a:cubicBezTo>
                          <a:pt x="64755" y="62528"/>
                          <a:pt x="35555" y="14090"/>
                          <a:pt x="27654" y="5846"/>
                        </a:cubicBezTo>
                        <a:cubicBezTo>
                          <a:pt x="22845" y="778"/>
                          <a:pt x="15201" y="-80"/>
                          <a:pt x="9962" y="6"/>
                        </a:cubicBezTo>
                        <a:cubicBezTo>
                          <a:pt x="5926" y="7993"/>
                          <a:pt x="-601" y="22335"/>
                          <a:pt x="172" y="31439"/>
                        </a:cubicBezTo>
                        <a:cubicBezTo>
                          <a:pt x="1374" y="44493"/>
                          <a:pt x="3178" y="81852"/>
                          <a:pt x="0" y="93532"/>
                        </a:cubicBezTo>
                        <a:lnTo>
                          <a:pt x="16318" y="93618"/>
                        </a:lnTo>
                        <a:lnTo>
                          <a:pt x="21728" y="59608"/>
                        </a:lnTo>
                        <a:cubicBezTo>
                          <a:pt x="21728" y="59608"/>
                          <a:pt x="34353" y="58320"/>
                          <a:pt x="39764" y="65534"/>
                        </a:cubicBezTo>
                        <a:cubicBezTo>
                          <a:pt x="41739" y="68196"/>
                          <a:pt x="43371" y="72834"/>
                          <a:pt x="44659" y="77643"/>
                        </a:cubicBezTo>
                        <a:cubicBezTo>
                          <a:pt x="47235" y="87434"/>
                          <a:pt x="55995" y="93703"/>
                          <a:pt x="66559" y="93789"/>
                        </a:cubicBezTo>
                        <a:lnTo>
                          <a:pt x="117917" y="93961"/>
                        </a:lnTo>
                        <a:cubicBezTo>
                          <a:pt x="124787" y="93961"/>
                          <a:pt x="129425" y="85802"/>
                          <a:pt x="125303" y="81251"/>
                        </a:cubicBezTo>
                        <a:close/>
                      </a:path>
                    </a:pathLst>
                  </a:custGeom>
                  <a:solidFill>
                    <a:srgbClr val="434A59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1" name="图形 92"/>
                <p:cNvGrpSpPr/>
                <p:nvPr/>
              </p:nvGrpSpPr>
              <p:grpSpPr>
                <a:xfrm>
                  <a:off x="4264439" y="4592165"/>
                  <a:ext cx="135654" cy="134062"/>
                  <a:chOff x="4264439" y="4592165"/>
                  <a:chExt cx="135654" cy="134062"/>
                </a:xfrm>
              </p:grpSpPr>
              <p:sp>
                <p:nvSpPr>
                  <p:cNvPr id="142" name="任意多边形: 形状 141"/>
                  <p:cNvSpPr/>
                  <p:nvPr/>
                </p:nvSpPr>
                <p:spPr>
                  <a:xfrm>
                    <a:off x="4269878" y="4592165"/>
                    <a:ext cx="94299" cy="104268"/>
                  </a:xfrm>
                  <a:custGeom>
                    <a:avLst/>
                    <a:gdLst>
                      <a:gd name="connsiteX0" fmla="*/ 18551 w 94299"/>
                      <a:gd name="connsiteY0" fmla="*/ 45947 h 104268"/>
                      <a:gd name="connsiteX1" fmla="*/ 77638 w 94299"/>
                      <a:gd name="connsiteY1" fmla="*/ 104004 h 104268"/>
                      <a:gd name="connsiteX2" fmla="*/ 94299 w 94299"/>
                      <a:gd name="connsiteY2" fmla="*/ 103059 h 104268"/>
                      <a:gd name="connsiteX3" fmla="*/ 68620 w 94299"/>
                      <a:gd name="connsiteY3" fmla="*/ 64326 h 104268"/>
                      <a:gd name="connsiteX4" fmla="*/ 51873 w 94299"/>
                      <a:gd name="connsiteY4" fmla="*/ 11422 h 104268"/>
                      <a:gd name="connsiteX5" fmla="*/ 9104 w 94299"/>
                      <a:gd name="connsiteY5" fmla="*/ 0 h 104268"/>
                      <a:gd name="connsiteX6" fmla="*/ 0 w 94299"/>
                      <a:gd name="connsiteY6" fmla="*/ 40021 h 104268"/>
                      <a:gd name="connsiteX7" fmla="*/ 18551 w 94299"/>
                      <a:gd name="connsiteY7" fmla="*/ 45947 h 104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4299" h="104268">
                        <a:moveTo>
                          <a:pt x="18551" y="45947"/>
                        </a:moveTo>
                        <a:cubicBezTo>
                          <a:pt x="27654" y="54192"/>
                          <a:pt x="64584" y="102630"/>
                          <a:pt x="77638" y="104004"/>
                        </a:cubicBezTo>
                        <a:cubicBezTo>
                          <a:pt x="84680" y="104691"/>
                          <a:pt x="90434" y="103918"/>
                          <a:pt x="94299" y="103059"/>
                        </a:cubicBezTo>
                        <a:cubicBezTo>
                          <a:pt x="85968" y="96532"/>
                          <a:pt x="76951" y="81159"/>
                          <a:pt x="68620" y="64326"/>
                        </a:cubicBezTo>
                        <a:cubicBezTo>
                          <a:pt x="63038" y="53075"/>
                          <a:pt x="51787" y="33580"/>
                          <a:pt x="51873" y="11422"/>
                        </a:cubicBezTo>
                        <a:lnTo>
                          <a:pt x="9104" y="0"/>
                        </a:lnTo>
                        <a:cubicBezTo>
                          <a:pt x="9104" y="0"/>
                          <a:pt x="1202" y="36500"/>
                          <a:pt x="0" y="40021"/>
                        </a:cubicBezTo>
                        <a:cubicBezTo>
                          <a:pt x="5153" y="40021"/>
                          <a:pt x="12882" y="40880"/>
                          <a:pt x="18551" y="45947"/>
                        </a:cubicBezTo>
                        <a:close/>
                      </a:path>
                    </a:pathLst>
                  </a:custGeom>
                  <a:solidFill>
                    <a:srgbClr val="FF867A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" name="任意多边形: 形状 142"/>
                  <p:cNvSpPr/>
                  <p:nvPr/>
                </p:nvSpPr>
                <p:spPr>
                  <a:xfrm>
                    <a:off x="4264439" y="4632267"/>
                    <a:ext cx="135654" cy="93961"/>
                  </a:xfrm>
                  <a:custGeom>
                    <a:avLst/>
                    <a:gdLst>
                      <a:gd name="connsiteX0" fmla="*/ 133404 w 135654"/>
                      <a:gd name="connsiteY0" fmla="*/ 81251 h 93961"/>
                      <a:gd name="connsiteX1" fmla="*/ 104462 w 135654"/>
                      <a:gd name="connsiteY1" fmla="*/ 65706 h 93961"/>
                      <a:gd name="connsiteX2" fmla="*/ 99738 w 135654"/>
                      <a:gd name="connsiteY2" fmla="*/ 62958 h 93961"/>
                      <a:gd name="connsiteX3" fmla="*/ 83077 w 135654"/>
                      <a:gd name="connsiteY3" fmla="*/ 63902 h 93961"/>
                      <a:gd name="connsiteX4" fmla="*/ 23990 w 135654"/>
                      <a:gd name="connsiteY4" fmla="*/ 5846 h 93961"/>
                      <a:gd name="connsiteX5" fmla="*/ 5439 w 135654"/>
                      <a:gd name="connsiteY5" fmla="*/ 6 h 93961"/>
                      <a:gd name="connsiteX6" fmla="*/ 629 w 135654"/>
                      <a:gd name="connsiteY6" fmla="*/ 31439 h 93961"/>
                      <a:gd name="connsiteX7" fmla="*/ 10248 w 135654"/>
                      <a:gd name="connsiteY7" fmla="*/ 93532 h 93961"/>
                      <a:gd name="connsiteX8" fmla="*/ 26566 w 135654"/>
                      <a:gd name="connsiteY8" fmla="*/ 93618 h 93961"/>
                      <a:gd name="connsiteX9" fmla="*/ 26652 w 135654"/>
                      <a:gd name="connsiteY9" fmla="*/ 59608 h 93961"/>
                      <a:gd name="connsiteX10" fmla="*/ 45546 w 135654"/>
                      <a:gd name="connsiteY10" fmla="*/ 65534 h 93961"/>
                      <a:gd name="connsiteX11" fmla="*/ 52331 w 135654"/>
                      <a:gd name="connsiteY11" fmla="*/ 77643 h 93961"/>
                      <a:gd name="connsiteX12" fmla="*/ 76807 w 135654"/>
                      <a:gd name="connsiteY12" fmla="*/ 93789 h 93961"/>
                      <a:gd name="connsiteX13" fmla="*/ 128165 w 135654"/>
                      <a:gd name="connsiteY13" fmla="*/ 93961 h 93961"/>
                      <a:gd name="connsiteX14" fmla="*/ 133404 w 135654"/>
                      <a:gd name="connsiteY14" fmla="*/ 81251 h 93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35654" h="93961">
                        <a:moveTo>
                          <a:pt x="133404" y="81251"/>
                        </a:moveTo>
                        <a:cubicBezTo>
                          <a:pt x="128595" y="76699"/>
                          <a:pt x="119835" y="71288"/>
                          <a:pt x="104462" y="65706"/>
                        </a:cubicBezTo>
                        <a:cubicBezTo>
                          <a:pt x="102916" y="65190"/>
                          <a:pt x="101370" y="64160"/>
                          <a:pt x="99738" y="62958"/>
                        </a:cubicBezTo>
                        <a:cubicBezTo>
                          <a:pt x="95873" y="63817"/>
                          <a:pt x="90119" y="64675"/>
                          <a:pt x="83077" y="63902"/>
                        </a:cubicBezTo>
                        <a:cubicBezTo>
                          <a:pt x="70023" y="62528"/>
                          <a:pt x="33093" y="14090"/>
                          <a:pt x="23990" y="5846"/>
                        </a:cubicBezTo>
                        <a:cubicBezTo>
                          <a:pt x="18321" y="778"/>
                          <a:pt x="10592" y="-80"/>
                          <a:pt x="5439" y="6"/>
                        </a:cubicBezTo>
                        <a:cubicBezTo>
                          <a:pt x="2605" y="7993"/>
                          <a:pt x="-1603" y="22335"/>
                          <a:pt x="629" y="31439"/>
                        </a:cubicBezTo>
                        <a:cubicBezTo>
                          <a:pt x="3893" y="44493"/>
                          <a:pt x="11622" y="81852"/>
                          <a:pt x="10248" y="93532"/>
                        </a:cubicBezTo>
                        <a:lnTo>
                          <a:pt x="26566" y="93618"/>
                        </a:lnTo>
                        <a:lnTo>
                          <a:pt x="26652" y="59608"/>
                        </a:lnTo>
                        <a:cubicBezTo>
                          <a:pt x="26652" y="59608"/>
                          <a:pt x="39105" y="58320"/>
                          <a:pt x="45546" y="65534"/>
                        </a:cubicBezTo>
                        <a:cubicBezTo>
                          <a:pt x="47951" y="68196"/>
                          <a:pt x="50355" y="72834"/>
                          <a:pt x="52331" y="77643"/>
                        </a:cubicBezTo>
                        <a:cubicBezTo>
                          <a:pt x="56453" y="87434"/>
                          <a:pt x="66158" y="93703"/>
                          <a:pt x="76807" y="93789"/>
                        </a:cubicBezTo>
                        <a:lnTo>
                          <a:pt x="128165" y="93961"/>
                        </a:lnTo>
                        <a:cubicBezTo>
                          <a:pt x="134778" y="93961"/>
                          <a:pt x="138213" y="85802"/>
                          <a:pt x="133404" y="81251"/>
                        </a:cubicBezTo>
                        <a:close/>
                      </a:path>
                    </a:pathLst>
                  </a:custGeom>
                  <a:solidFill>
                    <a:srgbClr val="434A59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44" name="任意多边形: 形状 143"/>
                <p:cNvSpPr/>
                <p:nvPr/>
              </p:nvSpPr>
              <p:spPr>
                <a:xfrm>
                  <a:off x="3893079" y="3583303"/>
                  <a:ext cx="513282" cy="1076898"/>
                </a:xfrm>
                <a:custGeom>
                  <a:avLst/>
                  <a:gdLst>
                    <a:gd name="connsiteX0" fmla="*/ 224787 w 513282"/>
                    <a:gd name="connsiteY0" fmla="*/ 87514 h 1076898"/>
                    <a:gd name="connsiteX1" fmla="*/ 281727 w 513282"/>
                    <a:gd name="connsiteY1" fmla="*/ 0 h 1076898"/>
                    <a:gd name="connsiteX2" fmla="*/ 489992 w 513282"/>
                    <a:gd name="connsiteY2" fmla="*/ 27053 h 1076898"/>
                    <a:gd name="connsiteX3" fmla="*/ 475049 w 513282"/>
                    <a:gd name="connsiteY3" fmla="*/ 1056442 h 1076898"/>
                    <a:gd name="connsiteX4" fmla="*/ 390884 w 513282"/>
                    <a:gd name="connsiteY4" fmla="*/ 1076281 h 1076898"/>
                    <a:gd name="connsiteX5" fmla="*/ 307749 w 513282"/>
                    <a:gd name="connsiteY5" fmla="*/ 1061079 h 1076898"/>
                    <a:gd name="connsiteX6" fmla="*/ 343305 w 513282"/>
                    <a:gd name="connsiteY6" fmla="*/ 350916 h 1076898"/>
                    <a:gd name="connsiteX7" fmla="*/ 253815 w 513282"/>
                    <a:gd name="connsiteY7" fmla="*/ 657173 h 1076898"/>
                    <a:gd name="connsiteX8" fmla="*/ 152903 w 513282"/>
                    <a:gd name="connsiteY8" fmla="*/ 1061165 h 1076898"/>
                    <a:gd name="connsiteX9" fmla="*/ 462 w 513282"/>
                    <a:gd name="connsiteY9" fmla="*/ 1050172 h 1076898"/>
                    <a:gd name="connsiteX10" fmla="*/ 224787 w 513282"/>
                    <a:gd name="connsiteY10" fmla="*/ 87514 h 1076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13282" h="1076898">
                      <a:moveTo>
                        <a:pt x="224787" y="87514"/>
                      </a:moveTo>
                      <a:cubicBezTo>
                        <a:pt x="252012" y="40451"/>
                        <a:pt x="281727" y="0"/>
                        <a:pt x="281727" y="0"/>
                      </a:cubicBezTo>
                      <a:cubicBezTo>
                        <a:pt x="281727" y="0"/>
                        <a:pt x="464399" y="31175"/>
                        <a:pt x="489992" y="27053"/>
                      </a:cubicBezTo>
                      <a:cubicBezTo>
                        <a:pt x="550024" y="312698"/>
                        <a:pt x="475049" y="1056442"/>
                        <a:pt x="475049" y="1056442"/>
                      </a:cubicBezTo>
                      <a:cubicBezTo>
                        <a:pt x="475049" y="1056442"/>
                        <a:pt x="445247" y="1071901"/>
                        <a:pt x="390884" y="1076281"/>
                      </a:cubicBezTo>
                      <a:cubicBezTo>
                        <a:pt x="337207" y="1080575"/>
                        <a:pt x="307749" y="1061079"/>
                        <a:pt x="307749" y="1061079"/>
                      </a:cubicBezTo>
                      <a:cubicBezTo>
                        <a:pt x="313332" y="967983"/>
                        <a:pt x="335833" y="561329"/>
                        <a:pt x="343305" y="350916"/>
                      </a:cubicBezTo>
                      <a:cubicBezTo>
                        <a:pt x="332484" y="430100"/>
                        <a:pt x="286279" y="540116"/>
                        <a:pt x="253815" y="657173"/>
                      </a:cubicBezTo>
                      <a:cubicBezTo>
                        <a:pt x="199537" y="852814"/>
                        <a:pt x="153247" y="1054037"/>
                        <a:pt x="152903" y="1061165"/>
                      </a:cubicBezTo>
                      <a:cubicBezTo>
                        <a:pt x="152903" y="1061165"/>
                        <a:pt x="7933" y="1067177"/>
                        <a:pt x="462" y="1050172"/>
                      </a:cubicBezTo>
                      <a:cubicBezTo>
                        <a:pt x="-10102" y="1025610"/>
                        <a:pt x="163553" y="193322"/>
                        <a:pt x="224787" y="87514"/>
                      </a:cubicBezTo>
                      <a:close/>
                    </a:path>
                  </a:pathLst>
                </a:custGeom>
                <a:solidFill>
                  <a:srgbClr val="529AE3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/>
                <p:cNvSpPr/>
                <p:nvPr/>
              </p:nvSpPr>
              <p:spPr>
                <a:xfrm>
                  <a:off x="4127227" y="3657161"/>
                  <a:ext cx="269671" cy="66144"/>
                </a:xfrm>
                <a:custGeom>
                  <a:avLst/>
                  <a:gdLst>
                    <a:gd name="connsiteX0" fmla="*/ 264003 w 269671"/>
                    <a:gd name="connsiteY0" fmla="*/ 0 h 66144"/>
                    <a:gd name="connsiteX1" fmla="*/ 99881 w 269671"/>
                    <a:gd name="connsiteY1" fmla="*/ 24133 h 66144"/>
                    <a:gd name="connsiteX2" fmla="*/ 0 w 269671"/>
                    <a:gd name="connsiteY2" fmla="*/ 19581 h 66144"/>
                    <a:gd name="connsiteX3" fmla="*/ 92152 w 269671"/>
                    <a:gd name="connsiteY3" fmla="*/ 64154 h 66144"/>
                    <a:gd name="connsiteX4" fmla="*/ 269671 w 269671"/>
                    <a:gd name="connsiteY4" fmla="*/ 46806 h 66144"/>
                    <a:gd name="connsiteX5" fmla="*/ 264003 w 269671"/>
                    <a:gd name="connsiteY5" fmla="*/ 0 h 66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9671" h="66144">
                      <a:moveTo>
                        <a:pt x="264003" y="0"/>
                      </a:moveTo>
                      <a:cubicBezTo>
                        <a:pt x="233687" y="5411"/>
                        <a:pt x="127536" y="24133"/>
                        <a:pt x="99881" y="24133"/>
                      </a:cubicBezTo>
                      <a:cubicBezTo>
                        <a:pt x="67504" y="24133"/>
                        <a:pt x="0" y="19581"/>
                        <a:pt x="0" y="19581"/>
                      </a:cubicBezTo>
                      <a:cubicBezTo>
                        <a:pt x="0" y="19581"/>
                        <a:pt x="24648" y="53934"/>
                        <a:pt x="92152" y="64154"/>
                      </a:cubicBezTo>
                      <a:cubicBezTo>
                        <a:pt x="142565" y="71798"/>
                        <a:pt x="229221" y="55566"/>
                        <a:pt x="269671" y="46806"/>
                      </a:cubicBezTo>
                      <a:cubicBezTo>
                        <a:pt x="267954" y="30488"/>
                        <a:pt x="266064" y="14858"/>
                        <a:pt x="264003" y="0"/>
                      </a:cubicBezTo>
                      <a:close/>
                    </a:path>
                  </a:pathLst>
                </a:custGeom>
                <a:solidFill>
                  <a:srgbClr val="54678C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/>
                <p:cNvSpPr/>
                <p:nvPr/>
              </p:nvSpPr>
              <p:spPr>
                <a:xfrm>
                  <a:off x="4116655" y="3254272"/>
                  <a:ext cx="330741" cy="455542"/>
                </a:xfrm>
                <a:custGeom>
                  <a:avLst/>
                  <a:gdLst>
                    <a:gd name="connsiteX0" fmla="*/ 1210 w 330741"/>
                    <a:gd name="connsiteY0" fmla="*/ 416545 h 455542"/>
                    <a:gd name="connsiteX1" fmla="*/ 18129 w 330741"/>
                    <a:gd name="connsiteY1" fmla="*/ 216266 h 455542"/>
                    <a:gd name="connsiteX2" fmla="*/ 46728 w 330741"/>
                    <a:gd name="connsiteY2" fmla="*/ 27239 h 455542"/>
                    <a:gd name="connsiteX3" fmla="*/ 186115 w 330741"/>
                    <a:gd name="connsiteY3" fmla="*/ 22344 h 455542"/>
                    <a:gd name="connsiteX4" fmla="*/ 243485 w 330741"/>
                    <a:gd name="connsiteY4" fmla="*/ 150395 h 455542"/>
                    <a:gd name="connsiteX5" fmla="*/ 330742 w 330741"/>
                    <a:gd name="connsiteY5" fmla="*/ 385112 h 455542"/>
                    <a:gd name="connsiteX6" fmla="*/ 1210 w 330741"/>
                    <a:gd name="connsiteY6" fmla="*/ 416545 h 455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30741" h="455542">
                      <a:moveTo>
                        <a:pt x="1210" y="416545"/>
                      </a:moveTo>
                      <a:cubicBezTo>
                        <a:pt x="-6777" y="389234"/>
                        <a:pt x="27748" y="271145"/>
                        <a:pt x="18129" y="216266"/>
                      </a:cubicBezTo>
                      <a:cubicBezTo>
                        <a:pt x="-1366" y="105478"/>
                        <a:pt x="23282" y="42612"/>
                        <a:pt x="46728" y="27239"/>
                      </a:cubicBezTo>
                      <a:cubicBezTo>
                        <a:pt x="80823" y="4995"/>
                        <a:pt x="142487" y="-18536"/>
                        <a:pt x="186115" y="22344"/>
                      </a:cubicBezTo>
                      <a:cubicBezTo>
                        <a:pt x="268906" y="99810"/>
                        <a:pt x="239620" y="100926"/>
                        <a:pt x="243485" y="150395"/>
                      </a:cubicBezTo>
                      <a:cubicBezTo>
                        <a:pt x="248380" y="212745"/>
                        <a:pt x="309700" y="334870"/>
                        <a:pt x="330742" y="385112"/>
                      </a:cubicBezTo>
                      <a:cubicBezTo>
                        <a:pt x="224419" y="458198"/>
                        <a:pt x="102294" y="483705"/>
                        <a:pt x="1210" y="416545"/>
                      </a:cubicBezTo>
                      <a:close/>
                    </a:path>
                  </a:pathLst>
                </a:custGeom>
                <a:solidFill>
                  <a:srgbClr val="FFF6E9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/>
                <p:cNvSpPr/>
                <p:nvPr/>
              </p:nvSpPr>
              <p:spPr>
                <a:xfrm>
                  <a:off x="4238039" y="3290896"/>
                  <a:ext cx="95589" cy="391858"/>
                </a:xfrm>
                <a:custGeom>
                  <a:avLst/>
                  <a:gdLst>
                    <a:gd name="connsiteX0" fmla="*/ 93073 w 95589"/>
                    <a:gd name="connsiteY0" fmla="*/ 391773 h 391858"/>
                    <a:gd name="connsiteX1" fmla="*/ 90583 w 95589"/>
                    <a:gd name="connsiteY1" fmla="*/ 389969 h 391858"/>
                    <a:gd name="connsiteX2" fmla="*/ 72805 w 95589"/>
                    <a:gd name="connsiteY2" fmla="*/ 306406 h 391858"/>
                    <a:gd name="connsiteX3" fmla="*/ 71689 w 95589"/>
                    <a:gd name="connsiteY3" fmla="*/ 262434 h 391858"/>
                    <a:gd name="connsiteX4" fmla="*/ 69112 w 95589"/>
                    <a:gd name="connsiteY4" fmla="*/ 180588 h 391858"/>
                    <a:gd name="connsiteX5" fmla="*/ 38108 w 95589"/>
                    <a:gd name="connsiteY5" fmla="*/ 77357 h 391858"/>
                    <a:gd name="connsiteX6" fmla="*/ 28919 w 95589"/>
                    <a:gd name="connsiteY6" fmla="*/ 51678 h 391858"/>
                    <a:gd name="connsiteX7" fmla="*/ 578 w 95589"/>
                    <a:gd name="connsiteY7" fmla="*/ 4185 h 391858"/>
                    <a:gd name="connsiteX8" fmla="*/ 921 w 95589"/>
                    <a:gd name="connsiteY8" fmla="*/ 578 h 391858"/>
                    <a:gd name="connsiteX9" fmla="*/ 4528 w 95589"/>
                    <a:gd name="connsiteY9" fmla="*/ 921 h 391858"/>
                    <a:gd name="connsiteX10" fmla="*/ 33814 w 95589"/>
                    <a:gd name="connsiteY10" fmla="*/ 50132 h 391858"/>
                    <a:gd name="connsiteX11" fmla="*/ 42918 w 95589"/>
                    <a:gd name="connsiteY11" fmla="*/ 75639 h 391858"/>
                    <a:gd name="connsiteX12" fmla="*/ 74265 w 95589"/>
                    <a:gd name="connsiteY12" fmla="*/ 180330 h 391858"/>
                    <a:gd name="connsiteX13" fmla="*/ 76841 w 95589"/>
                    <a:gd name="connsiteY13" fmla="*/ 262434 h 391858"/>
                    <a:gd name="connsiteX14" fmla="*/ 77958 w 95589"/>
                    <a:gd name="connsiteY14" fmla="*/ 306320 h 391858"/>
                    <a:gd name="connsiteX15" fmla="*/ 95478 w 95589"/>
                    <a:gd name="connsiteY15" fmla="*/ 388681 h 391858"/>
                    <a:gd name="connsiteX16" fmla="*/ 93760 w 95589"/>
                    <a:gd name="connsiteY16" fmla="*/ 391859 h 391858"/>
                    <a:gd name="connsiteX17" fmla="*/ 93073 w 95589"/>
                    <a:gd name="connsiteY17" fmla="*/ 391773 h 391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95589" h="391858">
                      <a:moveTo>
                        <a:pt x="93073" y="391773"/>
                      </a:moveTo>
                      <a:cubicBezTo>
                        <a:pt x="91957" y="391773"/>
                        <a:pt x="90926" y="391086"/>
                        <a:pt x="90583" y="389969"/>
                      </a:cubicBezTo>
                      <a:cubicBezTo>
                        <a:pt x="89896" y="387651"/>
                        <a:pt x="73921" y="332256"/>
                        <a:pt x="72805" y="306406"/>
                      </a:cubicBezTo>
                      <a:cubicBezTo>
                        <a:pt x="72376" y="296443"/>
                        <a:pt x="72032" y="280641"/>
                        <a:pt x="71689" y="262434"/>
                      </a:cubicBezTo>
                      <a:cubicBezTo>
                        <a:pt x="71173" y="233577"/>
                        <a:pt x="70486" y="200856"/>
                        <a:pt x="69112" y="180588"/>
                      </a:cubicBezTo>
                      <a:cubicBezTo>
                        <a:pt x="67480" y="156455"/>
                        <a:pt x="49788" y="108876"/>
                        <a:pt x="38108" y="77357"/>
                      </a:cubicBezTo>
                      <a:cubicBezTo>
                        <a:pt x="33900" y="66106"/>
                        <a:pt x="30637" y="57260"/>
                        <a:pt x="28919" y="51678"/>
                      </a:cubicBezTo>
                      <a:cubicBezTo>
                        <a:pt x="22306" y="30808"/>
                        <a:pt x="750" y="4443"/>
                        <a:pt x="578" y="4185"/>
                      </a:cubicBezTo>
                      <a:cubicBezTo>
                        <a:pt x="-281" y="3068"/>
                        <a:pt x="-195" y="1522"/>
                        <a:pt x="921" y="578"/>
                      </a:cubicBezTo>
                      <a:cubicBezTo>
                        <a:pt x="2038" y="-281"/>
                        <a:pt x="3584" y="-195"/>
                        <a:pt x="4528" y="921"/>
                      </a:cubicBezTo>
                      <a:cubicBezTo>
                        <a:pt x="5473" y="2038"/>
                        <a:pt x="26944" y="28318"/>
                        <a:pt x="33814" y="50132"/>
                      </a:cubicBezTo>
                      <a:cubicBezTo>
                        <a:pt x="35532" y="55628"/>
                        <a:pt x="38967" y="64904"/>
                        <a:pt x="42918" y="75639"/>
                      </a:cubicBezTo>
                      <a:cubicBezTo>
                        <a:pt x="54684" y="107416"/>
                        <a:pt x="72547" y="155424"/>
                        <a:pt x="74265" y="180330"/>
                      </a:cubicBezTo>
                      <a:cubicBezTo>
                        <a:pt x="75639" y="200684"/>
                        <a:pt x="76326" y="233491"/>
                        <a:pt x="76841" y="262434"/>
                      </a:cubicBezTo>
                      <a:cubicBezTo>
                        <a:pt x="77185" y="280641"/>
                        <a:pt x="77443" y="296357"/>
                        <a:pt x="77958" y="306320"/>
                      </a:cubicBezTo>
                      <a:cubicBezTo>
                        <a:pt x="79074" y="331569"/>
                        <a:pt x="95392" y="388080"/>
                        <a:pt x="95478" y="388681"/>
                      </a:cubicBezTo>
                      <a:cubicBezTo>
                        <a:pt x="95907" y="390055"/>
                        <a:pt x="95049" y="391429"/>
                        <a:pt x="93760" y="391859"/>
                      </a:cubicBezTo>
                      <a:cubicBezTo>
                        <a:pt x="93503" y="391773"/>
                        <a:pt x="93245" y="391773"/>
                        <a:pt x="93073" y="391773"/>
                      </a:cubicBezTo>
                      <a:close/>
                    </a:path>
                  </a:pathLst>
                </a:custGeom>
                <a:solidFill>
                  <a:srgbClr val="DBCFC1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/>
                <p:cNvSpPr/>
                <p:nvPr/>
              </p:nvSpPr>
              <p:spPr>
                <a:xfrm>
                  <a:off x="4227452" y="3439277"/>
                  <a:ext cx="171936" cy="90949"/>
                </a:xfrm>
                <a:custGeom>
                  <a:avLst/>
                  <a:gdLst>
                    <a:gd name="connsiteX0" fmla="*/ 171937 w 171936"/>
                    <a:gd name="connsiteY0" fmla="*/ 90950 h 90949"/>
                    <a:gd name="connsiteX1" fmla="*/ 146000 w 171936"/>
                    <a:gd name="connsiteY1" fmla="*/ 22673 h 90949"/>
                    <a:gd name="connsiteX2" fmla="*/ 0 w 171936"/>
                    <a:gd name="connsiteY2" fmla="*/ 0 h 90949"/>
                    <a:gd name="connsiteX3" fmla="*/ 171937 w 171936"/>
                    <a:gd name="connsiteY3" fmla="*/ 90950 h 90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1936" h="90949">
                      <a:moveTo>
                        <a:pt x="171937" y="90950"/>
                      </a:moveTo>
                      <a:cubicBezTo>
                        <a:pt x="162318" y="67933"/>
                        <a:pt x="153129" y="44487"/>
                        <a:pt x="146000" y="22673"/>
                      </a:cubicBezTo>
                      <a:lnTo>
                        <a:pt x="0" y="0"/>
                      </a:lnTo>
                      <a:cubicBezTo>
                        <a:pt x="0" y="0"/>
                        <a:pt x="94900" y="80042"/>
                        <a:pt x="171937" y="90950"/>
                      </a:cubicBezTo>
                      <a:close/>
                    </a:path>
                  </a:pathLst>
                </a:custGeom>
                <a:solidFill>
                  <a:srgbClr val="DBCFC1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/>
                <p:cNvSpPr/>
                <p:nvPr/>
              </p:nvSpPr>
              <p:spPr>
                <a:xfrm>
                  <a:off x="4227091" y="3755433"/>
                  <a:ext cx="88059" cy="216503"/>
                </a:xfrm>
                <a:custGeom>
                  <a:avLst/>
                  <a:gdLst>
                    <a:gd name="connsiteX0" fmla="*/ 79888 w 88059"/>
                    <a:gd name="connsiteY0" fmla="*/ 3500 h 216503"/>
                    <a:gd name="connsiteX1" fmla="*/ 47940 w 88059"/>
                    <a:gd name="connsiteY1" fmla="*/ 40773 h 216503"/>
                    <a:gd name="connsiteX2" fmla="*/ 51203 w 88059"/>
                    <a:gd name="connsiteY2" fmla="*/ 4960 h 216503"/>
                    <a:gd name="connsiteX3" fmla="*/ 39523 w 88059"/>
                    <a:gd name="connsiteY3" fmla="*/ 4960 h 216503"/>
                    <a:gd name="connsiteX4" fmla="*/ 103 w 88059"/>
                    <a:gd name="connsiteY4" fmla="*/ 210047 h 216503"/>
                    <a:gd name="connsiteX5" fmla="*/ 11354 w 88059"/>
                    <a:gd name="connsiteY5" fmla="*/ 212796 h 216503"/>
                    <a:gd name="connsiteX6" fmla="*/ 46566 w 88059"/>
                    <a:gd name="connsiteY6" fmla="*/ 51250 h 216503"/>
                    <a:gd name="connsiteX7" fmla="*/ 87532 w 88059"/>
                    <a:gd name="connsiteY7" fmla="*/ 7450 h 216503"/>
                    <a:gd name="connsiteX8" fmla="*/ 79888 w 88059"/>
                    <a:gd name="connsiteY8" fmla="*/ 3500 h 216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8059" h="216503">
                      <a:moveTo>
                        <a:pt x="79888" y="3500"/>
                      </a:moveTo>
                      <a:cubicBezTo>
                        <a:pt x="72330" y="16210"/>
                        <a:pt x="61423" y="31068"/>
                        <a:pt x="47940" y="40773"/>
                      </a:cubicBezTo>
                      <a:cubicBezTo>
                        <a:pt x="49400" y="29093"/>
                        <a:pt x="50516" y="17241"/>
                        <a:pt x="51203" y="4960"/>
                      </a:cubicBezTo>
                      <a:cubicBezTo>
                        <a:pt x="51547" y="-1653"/>
                        <a:pt x="39867" y="-1653"/>
                        <a:pt x="39523" y="4960"/>
                      </a:cubicBezTo>
                      <a:cubicBezTo>
                        <a:pt x="35830" y="78218"/>
                        <a:pt x="14875" y="138250"/>
                        <a:pt x="103" y="210047"/>
                      </a:cubicBezTo>
                      <a:cubicBezTo>
                        <a:pt x="-1185" y="216489"/>
                        <a:pt x="9980" y="219323"/>
                        <a:pt x="11354" y="212796"/>
                      </a:cubicBezTo>
                      <a:cubicBezTo>
                        <a:pt x="23120" y="155684"/>
                        <a:pt x="38579" y="105872"/>
                        <a:pt x="46566" y="51250"/>
                      </a:cubicBezTo>
                      <a:cubicBezTo>
                        <a:pt x="64172" y="41460"/>
                        <a:pt x="78256" y="22995"/>
                        <a:pt x="87532" y="7450"/>
                      </a:cubicBezTo>
                      <a:cubicBezTo>
                        <a:pt x="90108" y="2984"/>
                        <a:pt x="82551" y="-880"/>
                        <a:pt x="79888" y="3500"/>
                      </a:cubicBezTo>
                      <a:close/>
                    </a:path>
                  </a:pathLst>
                </a:custGeom>
                <a:solidFill>
                  <a:srgbClr val="54678C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任意多边形: 形状 149"/>
                <p:cNvSpPr/>
                <p:nvPr/>
              </p:nvSpPr>
              <p:spPr>
                <a:xfrm>
                  <a:off x="4198069" y="3207394"/>
                  <a:ext cx="42531" cy="86082"/>
                </a:xfrm>
                <a:custGeom>
                  <a:avLst/>
                  <a:gdLst>
                    <a:gd name="connsiteX0" fmla="*/ 4906 w 42531"/>
                    <a:gd name="connsiteY0" fmla="*/ 0 h 86082"/>
                    <a:gd name="connsiteX1" fmla="*/ 11 w 42531"/>
                    <a:gd name="connsiteY1" fmla="*/ 57112 h 86082"/>
                    <a:gd name="connsiteX2" fmla="*/ 40548 w 42531"/>
                    <a:gd name="connsiteY2" fmla="*/ 83048 h 86082"/>
                    <a:gd name="connsiteX3" fmla="*/ 36082 w 42531"/>
                    <a:gd name="connsiteY3" fmla="*/ 54106 h 86082"/>
                    <a:gd name="connsiteX4" fmla="*/ 26549 w 42531"/>
                    <a:gd name="connsiteY4" fmla="*/ 9791 h 86082"/>
                    <a:gd name="connsiteX5" fmla="*/ 4906 w 42531"/>
                    <a:gd name="connsiteY5" fmla="*/ 0 h 86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531" h="86082">
                      <a:moveTo>
                        <a:pt x="4906" y="0"/>
                      </a:moveTo>
                      <a:lnTo>
                        <a:pt x="11" y="57112"/>
                      </a:lnTo>
                      <a:cubicBezTo>
                        <a:pt x="-590" y="67418"/>
                        <a:pt x="23543" y="95244"/>
                        <a:pt x="40548" y="83048"/>
                      </a:cubicBezTo>
                      <a:cubicBezTo>
                        <a:pt x="45529" y="79441"/>
                        <a:pt x="40032" y="65013"/>
                        <a:pt x="36082" y="54106"/>
                      </a:cubicBezTo>
                      <a:lnTo>
                        <a:pt x="26549" y="9791"/>
                      </a:lnTo>
                      <a:lnTo>
                        <a:pt x="4906" y="0"/>
                      </a:ln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/>
                <p:cNvSpPr/>
                <p:nvPr/>
              </p:nvSpPr>
              <p:spPr>
                <a:xfrm>
                  <a:off x="4196408" y="3150604"/>
                  <a:ext cx="58739" cy="71410"/>
                </a:xfrm>
                <a:custGeom>
                  <a:avLst/>
                  <a:gdLst>
                    <a:gd name="connsiteX0" fmla="*/ 40 w 58739"/>
                    <a:gd name="connsiteY0" fmla="*/ 23210 h 71410"/>
                    <a:gd name="connsiteX1" fmla="*/ 2187 w 58739"/>
                    <a:gd name="connsiteY1" fmla="*/ 50693 h 71410"/>
                    <a:gd name="connsiteX2" fmla="*/ 36025 w 58739"/>
                    <a:gd name="connsiteY2" fmla="*/ 71133 h 71410"/>
                    <a:gd name="connsiteX3" fmla="*/ 58612 w 58739"/>
                    <a:gd name="connsiteY3" fmla="*/ 52840 h 71410"/>
                    <a:gd name="connsiteX4" fmla="*/ 57925 w 58739"/>
                    <a:gd name="connsiteY4" fmla="*/ 41675 h 71410"/>
                    <a:gd name="connsiteX5" fmla="*/ 45558 w 58739"/>
                    <a:gd name="connsiteY5" fmla="*/ 19174 h 71410"/>
                    <a:gd name="connsiteX6" fmla="*/ 38516 w 58739"/>
                    <a:gd name="connsiteY6" fmla="*/ 9383 h 71410"/>
                    <a:gd name="connsiteX7" fmla="*/ 40 w 58739"/>
                    <a:gd name="connsiteY7" fmla="*/ 23210 h 71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739" h="71410">
                      <a:moveTo>
                        <a:pt x="40" y="23210"/>
                      </a:moveTo>
                      <a:cubicBezTo>
                        <a:pt x="40" y="23210"/>
                        <a:pt x="-475" y="39442"/>
                        <a:pt x="2187" y="50693"/>
                      </a:cubicBezTo>
                      <a:cubicBezTo>
                        <a:pt x="6052" y="67354"/>
                        <a:pt x="18934" y="72765"/>
                        <a:pt x="36025" y="71133"/>
                      </a:cubicBezTo>
                      <a:cubicBezTo>
                        <a:pt x="52686" y="69587"/>
                        <a:pt x="57496" y="64863"/>
                        <a:pt x="58612" y="52840"/>
                      </a:cubicBezTo>
                      <a:cubicBezTo>
                        <a:pt x="58870" y="49834"/>
                        <a:pt x="58784" y="45540"/>
                        <a:pt x="57925" y="41675"/>
                      </a:cubicBezTo>
                      <a:cubicBezTo>
                        <a:pt x="56465" y="35320"/>
                        <a:pt x="51656" y="25100"/>
                        <a:pt x="45558" y="19174"/>
                      </a:cubicBezTo>
                      <a:cubicBezTo>
                        <a:pt x="42810" y="16426"/>
                        <a:pt x="40233" y="11616"/>
                        <a:pt x="38516" y="9383"/>
                      </a:cubicBezTo>
                      <a:cubicBezTo>
                        <a:pt x="25805" y="-7020"/>
                        <a:pt x="2359" y="-1610"/>
                        <a:pt x="40" y="23210"/>
                      </a:cubicBez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任意多边形: 形状 151"/>
                <p:cNvSpPr/>
                <p:nvPr/>
              </p:nvSpPr>
              <p:spPr>
                <a:xfrm>
                  <a:off x="4180689" y="3177963"/>
                  <a:ext cx="18688" cy="25483"/>
                </a:xfrm>
                <a:custGeom>
                  <a:avLst/>
                  <a:gdLst>
                    <a:gd name="connsiteX0" fmla="*/ 13955 w 18688"/>
                    <a:gd name="connsiteY0" fmla="*/ 10881 h 25483"/>
                    <a:gd name="connsiteX1" fmla="*/ 10864 w 18688"/>
                    <a:gd name="connsiteY1" fmla="*/ 5556 h 25483"/>
                    <a:gd name="connsiteX2" fmla="*/ 1846 w 18688"/>
                    <a:gd name="connsiteY2" fmla="*/ 2121 h 25483"/>
                    <a:gd name="connsiteX3" fmla="*/ 15158 w 18688"/>
                    <a:gd name="connsiteY3" fmla="*/ 25223 h 25483"/>
                    <a:gd name="connsiteX4" fmla="*/ 13955 w 18688"/>
                    <a:gd name="connsiteY4" fmla="*/ 10881 h 25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88" h="25483">
                      <a:moveTo>
                        <a:pt x="13955" y="10881"/>
                      </a:moveTo>
                      <a:cubicBezTo>
                        <a:pt x="12753" y="9249"/>
                        <a:pt x="11722" y="7445"/>
                        <a:pt x="10864" y="5556"/>
                      </a:cubicBezTo>
                      <a:cubicBezTo>
                        <a:pt x="9232" y="2035"/>
                        <a:pt x="5968" y="-2860"/>
                        <a:pt x="1846" y="2121"/>
                      </a:cubicBezTo>
                      <a:cubicBezTo>
                        <a:pt x="-4166" y="9421"/>
                        <a:pt x="5625" y="27885"/>
                        <a:pt x="15158" y="25223"/>
                      </a:cubicBezTo>
                      <a:cubicBezTo>
                        <a:pt x="22200" y="23334"/>
                        <a:pt x="17047" y="15089"/>
                        <a:pt x="13955" y="10881"/>
                      </a:cubicBez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/>
                <p:cNvSpPr/>
                <p:nvPr/>
              </p:nvSpPr>
              <p:spPr>
                <a:xfrm>
                  <a:off x="4231396" y="3181951"/>
                  <a:ext cx="6746" cy="8287"/>
                </a:xfrm>
                <a:custGeom>
                  <a:avLst/>
                  <a:gdLst>
                    <a:gd name="connsiteX0" fmla="*/ 7 w 6746"/>
                    <a:gd name="connsiteY0" fmla="*/ 7924 h 8287"/>
                    <a:gd name="connsiteX1" fmla="*/ 1724 w 6746"/>
                    <a:gd name="connsiteY1" fmla="*/ 8181 h 8287"/>
                    <a:gd name="connsiteX2" fmla="*/ 5331 w 6746"/>
                    <a:gd name="connsiteY2" fmla="*/ 5862 h 8287"/>
                    <a:gd name="connsiteX3" fmla="*/ 5417 w 6746"/>
                    <a:gd name="connsiteY3" fmla="*/ 5777 h 8287"/>
                    <a:gd name="connsiteX4" fmla="*/ 6620 w 6746"/>
                    <a:gd name="connsiteY4" fmla="*/ 3114 h 8287"/>
                    <a:gd name="connsiteX5" fmla="*/ 6448 w 6746"/>
                    <a:gd name="connsiteY5" fmla="*/ 366 h 8287"/>
                    <a:gd name="connsiteX6" fmla="*/ 6018 w 6746"/>
                    <a:gd name="connsiteY6" fmla="*/ 22 h 8287"/>
                    <a:gd name="connsiteX7" fmla="*/ 5847 w 6746"/>
                    <a:gd name="connsiteY7" fmla="*/ 108 h 8287"/>
                    <a:gd name="connsiteX8" fmla="*/ 5074 w 6746"/>
                    <a:gd name="connsiteY8" fmla="*/ 2084 h 8287"/>
                    <a:gd name="connsiteX9" fmla="*/ 3957 w 6746"/>
                    <a:gd name="connsiteY9" fmla="*/ 4231 h 8287"/>
                    <a:gd name="connsiteX10" fmla="*/ 3785 w 6746"/>
                    <a:gd name="connsiteY10" fmla="*/ 4488 h 8287"/>
                    <a:gd name="connsiteX11" fmla="*/ 1209 w 6746"/>
                    <a:gd name="connsiteY11" fmla="*/ 6893 h 8287"/>
                    <a:gd name="connsiteX12" fmla="*/ 7 w 6746"/>
                    <a:gd name="connsiteY12" fmla="*/ 7924 h 8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746" h="8287">
                      <a:moveTo>
                        <a:pt x="7" y="7924"/>
                      </a:moveTo>
                      <a:cubicBezTo>
                        <a:pt x="-79" y="8181"/>
                        <a:pt x="694" y="8439"/>
                        <a:pt x="1724" y="8181"/>
                      </a:cubicBezTo>
                      <a:cubicBezTo>
                        <a:pt x="2755" y="8009"/>
                        <a:pt x="4129" y="7322"/>
                        <a:pt x="5331" y="5862"/>
                      </a:cubicBezTo>
                      <a:cubicBezTo>
                        <a:pt x="5331" y="5862"/>
                        <a:pt x="5331" y="5777"/>
                        <a:pt x="5417" y="5777"/>
                      </a:cubicBezTo>
                      <a:cubicBezTo>
                        <a:pt x="6104" y="4832"/>
                        <a:pt x="6448" y="3973"/>
                        <a:pt x="6620" y="3114"/>
                      </a:cubicBezTo>
                      <a:cubicBezTo>
                        <a:pt x="6877" y="1912"/>
                        <a:pt x="6705" y="881"/>
                        <a:pt x="6448" y="366"/>
                      </a:cubicBezTo>
                      <a:cubicBezTo>
                        <a:pt x="6276" y="108"/>
                        <a:pt x="6190" y="-64"/>
                        <a:pt x="6018" y="22"/>
                      </a:cubicBezTo>
                      <a:cubicBezTo>
                        <a:pt x="5932" y="22"/>
                        <a:pt x="5847" y="108"/>
                        <a:pt x="5847" y="108"/>
                      </a:cubicBezTo>
                      <a:cubicBezTo>
                        <a:pt x="5675" y="366"/>
                        <a:pt x="5417" y="1139"/>
                        <a:pt x="5074" y="2084"/>
                      </a:cubicBezTo>
                      <a:cubicBezTo>
                        <a:pt x="4816" y="2771"/>
                        <a:pt x="4472" y="3544"/>
                        <a:pt x="3957" y="4231"/>
                      </a:cubicBezTo>
                      <a:cubicBezTo>
                        <a:pt x="3871" y="4316"/>
                        <a:pt x="3871" y="4402"/>
                        <a:pt x="3785" y="4488"/>
                      </a:cubicBezTo>
                      <a:cubicBezTo>
                        <a:pt x="3012" y="5605"/>
                        <a:pt x="1982" y="6292"/>
                        <a:pt x="1209" y="6893"/>
                      </a:cubicBezTo>
                      <a:cubicBezTo>
                        <a:pt x="436" y="7322"/>
                        <a:pt x="7" y="7580"/>
                        <a:pt x="7" y="7924"/>
                      </a:cubicBezTo>
                      <a:close/>
                    </a:path>
                  </a:pathLst>
                </a:custGeom>
                <a:solidFill>
                  <a:srgbClr val="C66C67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53"/>
                <p:cNvSpPr/>
                <p:nvPr/>
              </p:nvSpPr>
              <p:spPr>
                <a:xfrm>
                  <a:off x="4222672" y="3189271"/>
                  <a:ext cx="24933" cy="17313"/>
                </a:xfrm>
                <a:custGeom>
                  <a:avLst/>
                  <a:gdLst>
                    <a:gd name="connsiteX0" fmla="*/ 1431 w 24933"/>
                    <a:gd name="connsiteY0" fmla="*/ 6873 h 17313"/>
                    <a:gd name="connsiteX1" fmla="*/ 21613 w 24933"/>
                    <a:gd name="connsiteY1" fmla="*/ 346 h 17313"/>
                    <a:gd name="connsiteX2" fmla="*/ 24447 w 24933"/>
                    <a:gd name="connsiteY2" fmla="*/ 1376 h 17313"/>
                    <a:gd name="connsiteX3" fmla="*/ 486 w 24933"/>
                    <a:gd name="connsiteY3" fmla="*/ 9707 h 17313"/>
                    <a:gd name="connsiteX4" fmla="*/ 1431 w 24933"/>
                    <a:gd name="connsiteY4" fmla="*/ 6873 h 17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933" h="17313">
                      <a:moveTo>
                        <a:pt x="1431" y="6873"/>
                      </a:moveTo>
                      <a:cubicBezTo>
                        <a:pt x="9504" y="6100"/>
                        <a:pt x="18436" y="2665"/>
                        <a:pt x="21613" y="346"/>
                      </a:cubicBezTo>
                      <a:cubicBezTo>
                        <a:pt x="22730" y="-427"/>
                        <a:pt x="24276" y="174"/>
                        <a:pt x="24447" y="1376"/>
                      </a:cubicBezTo>
                      <a:cubicBezTo>
                        <a:pt x="28484" y="24221"/>
                        <a:pt x="6240" y="18209"/>
                        <a:pt x="486" y="9707"/>
                      </a:cubicBezTo>
                      <a:cubicBezTo>
                        <a:pt x="-373" y="8505"/>
                        <a:pt x="-115" y="7045"/>
                        <a:pt x="1431" y="68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154"/>
                <p:cNvSpPr/>
                <p:nvPr/>
              </p:nvSpPr>
              <p:spPr>
                <a:xfrm>
                  <a:off x="4206715" y="3164795"/>
                  <a:ext cx="13131" cy="9072"/>
                </a:xfrm>
                <a:custGeom>
                  <a:avLst/>
                  <a:gdLst>
                    <a:gd name="connsiteX0" fmla="*/ 812 w 13131"/>
                    <a:gd name="connsiteY0" fmla="*/ 6443 h 9072"/>
                    <a:gd name="connsiteX1" fmla="*/ 11891 w 13131"/>
                    <a:gd name="connsiteY1" fmla="*/ 2 h 9072"/>
                    <a:gd name="connsiteX2" fmla="*/ 11977 w 13131"/>
                    <a:gd name="connsiteY2" fmla="*/ 2578 h 9072"/>
                    <a:gd name="connsiteX3" fmla="*/ 2100 w 13131"/>
                    <a:gd name="connsiteY3" fmla="*/ 8504 h 9072"/>
                    <a:gd name="connsiteX4" fmla="*/ 812 w 13131"/>
                    <a:gd name="connsiteY4" fmla="*/ 6443 h 9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31" h="9072">
                      <a:moveTo>
                        <a:pt x="812" y="6443"/>
                      </a:moveTo>
                      <a:cubicBezTo>
                        <a:pt x="3990" y="2836"/>
                        <a:pt x="6738" y="-84"/>
                        <a:pt x="11891" y="2"/>
                      </a:cubicBezTo>
                      <a:cubicBezTo>
                        <a:pt x="13351" y="2"/>
                        <a:pt x="13695" y="1805"/>
                        <a:pt x="11977" y="2578"/>
                      </a:cubicBezTo>
                      <a:cubicBezTo>
                        <a:pt x="7253" y="4725"/>
                        <a:pt x="5708" y="5327"/>
                        <a:pt x="2100" y="8504"/>
                      </a:cubicBezTo>
                      <a:cubicBezTo>
                        <a:pt x="555" y="9878"/>
                        <a:pt x="-991" y="8590"/>
                        <a:pt x="812" y="6443"/>
                      </a:cubicBezTo>
                      <a:close/>
                    </a:path>
                  </a:pathLst>
                </a:custGeom>
                <a:solidFill>
                  <a:srgbClr val="262E51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/>
                <p:cNvSpPr/>
                <p:nvPr/>
              </p:nvSpPr>
              <p:spPr>
                <a:xfrm>
                  <a:off x="4231325" y="3160454"/>
                  <a:ext cx="9972" cy="3475"/>
                </a:xfrm>
                <a:custGeom>
                  <a:avLst/>
                  <a:gdLst>
                    <a:gd name="connsiteX0" fmla="*/ 7979 w 9972"/>
                    <a:gd name="connsiteY0" fmla="*/ 563 h 3475"/>
                    <a:gd name="connsiteX1" fmla="*/ 1280 w 9972"/>
                    <a:gd name="connsiteY1" fmla="*/ 649 h 3475"/>
                    <a:gd name="connsiteX2" fmla="*/ 1194 w 9972"/>
                    <a:gd name="connsiteY2" fmla="*/ 2796 h 3475"/>
                    <a:gd name="connsiteX3" fmla="*/ 8666 w 9972"/>
                    <a:gd name="connsiteY3" fmla="*/ 3398 h 3475"/>
                    <a:gd name="connsiteX4" fmla="*/ 7979 w 9972"/>
                    <a:gd name="connsiteY4" fmla="*/ 563 h 3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72" h="3475">
                      <a:moveTo>
                        <a:pt x="7979" y="563"/>
                      </a:moveTo>
                      <a:cubicBezTo>
                        <a:pt x="5746" y="-467"/>
                        <a:pt x="3341" y="134"/>
                        <a:pt x="1280" y="649"/>
                      </a:cubicBezTo>
                      <a:cubicBezTo>
                        <a:pt x="-94" y="1079"/>
                        <a:pt x="-695" y="2625"/>
                        <a:pt x="1194" y="2796"/>
                      </a:cubicBezTo>
                      <a:cubicBezTo>
                        <a:pt x="6347" y="3312"/>
                        <a:pt x="6175" y="2710"/>
                        <a:pt x="8666" y="3398"/>
                      </a:cubicBezTo>
                      <a:cubicBezTo>
                        <a:pt x="10469" y="3913"/>
                        <a:pt x="10555" y="1766"/>
                        <a:pt x="7979" y="563"/>
                      </a:cubicBezTo>
                      <a:close/>
                    </a:path>
                  </a:pathLst>
                </a:custGeom>
                <a:solidFill>
                  <a:srgbClr val="262E51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/>
                <p:cNvSpPr/>
                <p:nvPr/>
              </p:nvSpPr>
              <p:spPr>
                <a:xfrm>
                  <a:off x="4204252" y="3213309"/>
                  <a:ext cx="23199" cy="10403"/>
                </a:xfrm>
                <a:custGeom>
                  <a:avLst/>
                  <a:gdLst>
                    <a:gd name="connsiteX0" fmla="*/ 21568 w 23199"/>
                    <a:gd name="connsiteY0" fmla="*/ 10403 h 10403"/>
                    <a:gd name="connsiteX1" fmla="*/ 23200 w 23199"/>
                    <a:gd name="connsiteY1" fmla="*/ 8771 h 10403"/>
                    <a:gd name="connsiteX2" fmla="*/ 21568 w 23199"/>
                    <a:gd name="connsiteY2" fmla="*/ 7140 h 10403"/>
                    <a:gd name="connsiteX3" fmla="*/ 2760 w 23199"/>
                    <a:gd name="connsiteY3" fmla="*/ 527 h 10403"/>
                    <a:gd name="connsiteX4" fmla="*/ 527 w 23199"/>
                    <a:gd name="connsiteY4" fmla="*/ 441 h 10403"/>
                    <a:gd name="connsiteX5" fmla="*/ 441 w 23199"/>
                    <a:gd name="connsiteY5" fmla="*/ 2674 h 10403"/>
                    <a:gd name="connsiteX6" fmla="*/ 21568 w 23199"/>
                    <a:gd name="connsiteY6" fmla="*/ 10403 h 10403"/>
                    <a:gd name="connsiteX7" fmla="*/ 21568 w 23199"/>
                    <a:gd name="connsiteY7" fmla="*/ 10403 h 10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199" h="10403">
                      <a:moveTo>
                        <a:pt x="21568" y="10403"/>
                      </a:moveTo>
                      <a:cubicBezTo>
                        <a:pt x="22427" y="10403"/>
                        <a:pt x="23200" y="9716"/>
                        <a:pt x="23200" y="8771"/>
                      </a:cubicBezTo>
                      <a:cubicBezTo>
                        <a:pt x="23200" y="7912"/>
                        <a:pt x="22513" y="7140"/>
                        <a:pt x="21568" y="7140"/>
                      </a:cubicBezTo>
                      <a:cubicBezTo>
                        <a:pt x="8857" y="7054"/>
                        <a:pt x="2845" y="527"/>
                        <a:pt x="2760" y="527"/>
                      </a:cubicBezTo>
                      <a:cubicBezTo>
                        <a:pt x="2158" y="-161"/>
                        <a:pt x="1128" y="-161"/>
                        <a:pt x="527" y="441"/>
                      </a:cubicBezTo>
                      <a:cubicBezTo>
                        <a:pt x="-160" y="1042"/>
                        <a:pt x="-160" y="2072"/>
                        <a:pt x="441" y="2674"/>
                      </a:cubicBezTo>
                      <a:cubicBezTo>
                        <a:pt x="612" y="2931"/>
                        <a:pt x="7311" y="10231"/>
                        <a:pt x="21568" y="10403"/>
                      </a:cubicBezTo>
                      <a:cubicBezTo>
                        <a:pt x="21568" y="10403"/>
                        <a:pt x="21568" y="10403"/>
                        <a:pt x="21568" y="10403"/>
                      </a:cubicBezTo>
                      <a:close/>
                    </a:path>
                  </a:pathLst>
                </a:custGeom>
                <a:solidFill>
                  <a:srgbClr val="C66C67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57"/>
                <p:cNvSpPr/>
                <p:nvPr/>
              </p:nvSpPr>
              <p:spPr>
                <a:xfrm>
                  <a:off x="4128900" y="3134747"/>
                  <a:ext cx="93742" cy="229555"/>
                </a:xfrm>
                <a:custGeom>
                  <a:avLst/>
                  <a:gdLst>
                    <a:gd name="connsiteX0" fmla="*/ 93742 w 93742"/>
                    <a:gd name="connsiteY0" fmla="*/ 16652 h 229555"/>
                    <a:gd name="connsiteX1" fmla="*/ 77768 w 93742"/>
                    <a:gd name="connsiteY1" fmla="*/ 39153 h 229555"/>
                    <a:gd name="connsiteX2" fmla="*/ 78799 w 93742"/>
                    <a:gd name="connsiteY2" fmla="*/ 128987 h 229555"/>
                    <a:gd name="connsiteX3" fmla="*/ 30533 w 93742"/>
                    <a:gd name="connsiteY3" fmla="*/ 166174 h 229555"/>
                    <a:gd name="connsiteX4" fmla="*/ 302 w 93742"/>
                    <a:gd name="connsiteY4" fmla="*/ 229555 h 229555"/>
                    <a:gd name="connsiteX5" fmla="*/ 8633 w 93742"/>
                    <a:gd name="connsiteY5" fmla="*/ 142384 h 229555"/>
                    <a:gd name="connsiteX6" fmla="*/ 35686 w 93742"/>
                    <a:gd name="connsiteY6" fmla="*/ 73592 h 229555"/>
                    <a:gd name="connsiteX7" fmla="*/ 50200 w 93742"/>
                    <a:gd name="connsiteY7" fmla="*/ 1107 h 229555"/>
                    <a:gd name="connsiteX8" fmla="*/ 93742 w 93742"/>
                    <a:gd name="connsiteY8" fmla="*/ 16652 h 229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3742" h="229555">
                      <a:moveTo>
                        <a:pt x="93742" y="16652"/>
                      </a:moveTo>
                      <a:cubicBezTo>
                        <a:pt x="93742" y="16652"/>
                        <a:pt x="79572" y="22235"/>
                        <a:pt x="77768" y="39153"/>
                      </a:cubicBezTo>
                      <a:cubicBezTo>
                        <a:pt x="76051" y="56072"/>
                        <a:pt x="78799" y="114472"/>
                        <a:pt x="78799" y="128987"/>
                      </a:cubicBezTo>
                      <a:cubicBezTo>
                        <a:pt x="78799" y="143501"/>
                        <a:pt x="49513" y="153206"/>
                        <a:pt x="30533" y="166174"/>
                      </a:cubicBezTo>
                      <a:cubicBezTo>
                        <a:pt x="11553" y="179142"/>
                        <a:pt x="1161" y="219765"/>
                        <a:pt x="302" y="229555"/>
                      </a:cubicBezTo>
                      <a:cubicBezTo>
                        <a:pt x="302" y="229555"/>
                        <a:pt x="-2446" y="167977"/>
                        <a:pt x="8633" y="142384"/>
                      </a:cubicBezTo>
                      <a:cubicBezTo>
                        <a:pt x="19712" y="116791"/>
                        <a:pt x="30619" y="90425"/>
                        <a:pt x="35686" y="73592"/>
                      </a:cubicBezTo>
                      <a:cubicBezTo>
                        <a:pt x="40839" y="56759"/>
                        <a:pt x="32508" y="7291"/>
                        <a:pt x="50200" y="1107"/>
                      </a:cubicBezTo>
                      <a:cubicBezTo>
                        <a:pt x="67978" y="-5076"/>
                        <a:pt x="93742" y="16652"/>
                        <a:pt x="93742" y="16652"/>
                      </a:cubicBezTo>
                      <a:close/>
                    </a:path>
                  </a:pathLst>
                </a:custGeom>
                <a:solidFill>
                  <a:srgbClr val="262E51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59" name="图形 92"/>
                <p:cNvGrpSpPr/>
                <p:nvPr/>
              </p:nvGrpSpPr>
              <p:grpSpPr>
                <a:xfrm>
                  <a:off x="4328377" y="2802875"/>
                  <a:ext cx="422989" cy="440840"/>
                  <a:chOff x="4328377" y="2802875"/>
                  <a:chExt cx="422989" cy="440840"/>
                </a:xfrm>
              </p:grpSpPr>
              <p:grpSp>
                <p:nvGrpSpPr>
                  <p:cNvPr id="160" name="图形 92"/>
                  <p:cNvGrpSpPr/>
                  <p:nvPr/>
                </p:nvGrpSpPr>
                <p:grpSpPr>
                  <a:xfrm>
                    <a:off x="4328377" y="2802875"/>
                    <a:ext cx="422989" cy="440840"/>
                    <a:chOff x="4328377" y="2802875"/>
                    <a:chExt cx="422989" cy="440840"/>
                  </a:xfrm>
                </p:grpSpPr>
                <p:sp>
                  <p:nvSpPr>
                    <p:cNvPr id="161" name="任意多边形: 形状 160"/>
                    <p:cNvSpPr/>
                    <p:nvPr/>
                  </p:nvSpPr>
                  <p:spPr>
                    <a:xfrm>
                      <a:off x="4444391" y="3101587"/>
                      <a:ext cx="63331" cy="53934"/>
                    </a:xfrm>
                    <a:custGeom>
                      <a:avLst/>
                      <a:gdLst>
                        <a:gd name="connsiteX0" fmla="*/ 31777 w 63331"/>
                        <a:gd name="connsiteY0" fmla="*/ 53934 h 53934"/>
                        <a:gd name="connsiteX1" fmla="*/ 63295 w 63331"/>
                        <a:gd name="connsiteY1" fmla="*/ 40880 h 53934"/>
                        <a:gd name="connsiteX2" fmla="*/ 48524 w 63331"/>
                        <a:gd name="connsiteY2" fmla="*/ 21041 h 53934"/>
                        <a:gd name="connsiteX3" fmla="*/ 40966 w 63331"/>
                        <a:gd name="connsiteY3" fmla="*/ 0 h 53934"/>
                        <a:gd name="connsiteX4" fmla="*/ 0 w 63331"/>
                        <a:gd name="connsiteY4" fmla="*/ 5239 h 53934"/>
                        <a:gd name="connsiteX5" fmla="*/ 31777 w 63331"/>
                        <a:gd name="connsiteY5" fmla="*/ 53934 h 539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63331" h="53934">
                          <a:moveTo>
                            <a:pt x="31777" y="53934"/>
                          </a:moveTo>
                          <a:cubicBezTo>
                            <a:pt x="31777" y="53934"/>
                            <a:pt x="62608" y="47321"/>
                            <a:pt x="63295" y="40880"/>
                          </a:cubicBezTo>
                          <a:cubicBezTo>
                            <a:pt x="63982" y="34782"/>
                            <a:pt x="54707" y="30832"/>
                            <a:pt x="48524" y="21041"/>
                          </a:cubicBezTo>
                          <a:cubicBezTo>
                            <a:pt x="42769" y="12024"/>
                            <a:pt x="40966" y="0"/>
                            <a:pt x="40966" y="0"/>
                          </a:cubicBezTo>
                          <a:lnTo>
                            <a:pt x="0" y="5239"/>
                          </a:lnTo>
                          <a:lnTo>
                            <a:pt x="31777" y="53934"/>
                          </a:lnTo>
                          <a:close/>
                        </a:path>
                      </a:pathLst>
                    </a:custGeom>
                    <a:solidFill>
                      <a:srgbClr val="FF5F4A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2" name="任意多边形: 形状 161"/>
                    <p:cNvSpPr/>
                    <p:nvPr/>
                  </p:nvSpPr>
                  <p:spPr>
                    <a:xfrm>
                      <a:off x="4390113" y="3096692"/>
                      <a:ext cx="164237" cy="147024"/>
                    </a:xfrm>
                    <a:custGeom>
                      <a:avLst/>
                      <a:gdLst>
                        <a:gd name="connsiteX0" fmla="*/ 53161 w 164237"/>
                        <a:gd name="connsiteY0" fmla="*/ 0 h 147024"/>
                        <a:gd name="connsiteX1" fmla="*/ 154760 w 164237"/>
                        <a:gd name="connsiteY1" fmla="*/ 113794 h 147024"/>
                        <a:gd name="connsiteX2" fmla="*/ 97563 w 164237"/>
                        <a:gd name="connsiteY2" fmla="*/ 143338 h 147024"/>
                        <a:gd name="connsiteX3" fmla="*/ 0 w 164237"/>
                        <a:gd name="connsiteY3" fmla="*/ 27482 h 147024"/>
                        <a:gd name="connsiteX4" fmla="*/ 53161 w 164237"/>
                        <a:gd name="connsiteY4" fmla="*/ 0 h 1470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237" h="147024">
                          <a:moveTo>
                            <a:pt x="53161" y="0"/>
                          </a:moveTo>
                          <a:cubicBezTo>
                            <a:pt x="53161" y="0"/>
                            <a:pt x="121438" y="106494"/>
                            <a:pt x="154760" y="113794"/>
                          </a:cubicBezTo>
                          <a:cubicBezTo>
                            <a:pt x="188083" y="121094"/>
                            <a:pt x="124959" y="158797"/>
                            <a:pt x="97563" y="143338"/>
                          </a:cubicBezTo>
                          <a:cubicBezTo>
                            <a:pt x="70166" y="127879"/>
                            <a:pt x="0" y="27482"/>
                            <a:pt x="0" y="27482"/>
                          </a:cubicBezTo>
                          <a:lnTo>
                            <a:pt x="53161" y="0"/>
                          </a:lnTo>
                          <a:close/>
                        </a:path>
                      </a:pathLst>
                    </a:custGeom>
                    <a:solidFill>
                      <a:srgbClr val="EAEAEA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3" name="任意多边形: 形状 162"/>
                    <p:cNvSpPr/>
                    <p:nvPr/>
                  </p:nvSpPr>
                  <p:spPr>
                    <a:xfrm>
                      <a:off x="4328377" y="2988480"/>
                      <a:ext cx="145214" cy="145380"/>
                    </a:xfrm>
                    <a:custGeom>
                      <a:avLst/>
                      <a:gdLst>
                        <a:gd name="connsiteX0" fmla="*/ 17249 w 145214"/>
                        <a:gd name="connsiteY0" fmla="*/ 39850 h 145380"/>
                        <a:gd name="connsiteX1" fmla="*/ 83551 w 145214"/>
                        <a:gd name="connsiteY1" fmla="*/ 0 h 145380"/>
                        <a:gd name="connsiteX2" fmla="*/ 145214 w 145214"/>
                        <a:gd name="connsiteY2" fmla="*/ 119463 h 145380"/>
                        <a:gd name="connsiteX3" fmla="*/ 67662 w 145214"/>
                        <a:gd name="connsiteY3" fmla="*/ 143080 h 145380"/>
                        <a:gd name="connsiteX4" fmla="*/ 25838 w 145214"/>
                        <a:gd name="connsiteY4" fmla="*/ 127192 h 145380"/>
                        <a:gd name="connsiteX5" fmla="*/ 3766 w 145214"/>
                        <a:gd name="connsiteY5" fmla="*/ 84423 h 145380"/>
                        <a:gd name="connsiteX6" fmla="*/ 17249 w 145214"/>
                        <a:gd name="connsiteY6" fmla="*/ 39850 h 1453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45214" h="145380">
                          <a:moveTo>
                            <a:pt x="17249" y="39850"/>
                          </a:moveTo>
                          <a:cubicBezTo>
                            <a:pt x="34512" y="30231"/>
                            <a:pt x="58129" y="16575"/>
                            <a:pt x="83551" y="0"/>
                          </a:cubicBezTo>
                          <a:lnTo>
                            <a:pt x="145214" y="119463"/>
                          </a:lnTo>
                          <a:cubicBezTo>
                            <a:pt x="119278" y="125389"/>
                            <a:pt x="93084" y="133118"/>
                            <a:pt x="67662" y="143080"/>
                          </a:cubicBezTo>
                          <a:cubicBezTo>
                            <a:pt x="51774" y="149350"/>
                            <a:pt x="33653" y="142393"/>
                            <a:pt x="25838" y="127192"/>
                          </a:cubicBezTo>
                          <a:lnTo>
                            <a:pt x="3766" y="84423"/>
                          </a:lnTo>
                          <a:cubicBezTo>
                            <a:pt x="-4565" y="68448"/>
                            <a:pt x="1361" y="48610"/>
                            <a:pt x="17249" y="39850"/>
                          </a:cubicBezTo>
                          <a:close/>
                        </a:path>
                      </a:pathLst>
                    </a:custGeom>
                    <a:solidFill>
                      <a:srgbClr val="FF5F4A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4" name="任意多边形: 形状 163"/>
                    <p:cNvSpPr/>
                    <p:nvPr/>
                  </p:nvSpPr>
                  <p:spPr>
                    <a:xfrm>
                      <a:off x="4412013" y="2811562"/>
                      <a:ext cx="304282" cy="296466"/>
                    </a:xfrm>
                    <a:custGeom>
                      <a:avLst/>
                      <a:gdLst>
                        <a:gd name="connsiteX0" fmla="*/ 157852 w 304282"/>
                        <a:gd name="connsiteY0" fmla="*/ 0 h 296466"/>
                        <a:gd name="connsiteX1" fmla="*/ 304282 w 304282"/>
                        <a:gd name="connsiteY1" fmla="*/ 281351 h 296466"/>
                        <a:gd name="connsiteX2" fmla="*/ 61664 w 304282"/>
                        <a:gd name="connsiteY2" fmla="*/ 296467 h 296466"/>
                        <a:gd name="connsiteX3" fmla="*/ 0 w 304282"/>
                        <a:gd name="connsiteY3" fmla="*/ 177004 h 296466"/>
                        <a:gd name="connsiteX4" fmla="*/ 157852 w 304282"/>
                        <a:gd name="connsiteY4" fmla="*/ 0 h 2964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04282" h="296466">
                          <a:moveTo>
                            <a:pt x="157852" y="0"/>
                          </a:moveTo>
                          <a:lnTo>
                            <a:pt x="304282" y="281351"/>
                          </a:lnTo>
                          <a:cubicBezTo>
                            <a:pt x="304282" y="281351"/>
                            <a:pt x="188426" y="267267"/>
                            <a:pt x="61664" y="296467"/>
                          </a:cubicBezTo>
                          <a:lnTo>
                            <a:pt x="0" y="177004"/>
                          </a:lnTo>
                          <a:cubicBezTo>
                            <a:pt x="71454" y="130370"/>
                            <a:pt x="124530" y="51444"/>
                            <a:pt x="157852" y="0"/>
                          </a:cubicBezTo>
                          <a:close/>
                        </a:path>
                      </a:pathLst>
                    </a:custGeom>
                    <a:solidFill>
                      <a:srgbClr val="EAEAEA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5" name="任意多边形: 形状 164"/>
                    <p:cNvSpPr/>
                    <p:nvPr/>
                  </p:nvSpPr>
                  <p:spPr>
                    <a:xfrm>
                      <a:off x="4527440" y="2811562"/>
                      <a:ext cx="188769" cy="281351"/>
                    </a:xfrm>
                    <a:custGeom>
                      <a:avLst/>
                      <a:gdLst>
                        <a:gd name="connsiteX0" fmla="*/ 42426 w 188769"/>
                        <a:gd name="connsiteY0" fmla="*/ 0 h 281351"/>
                        <a:gd name="connsiteX1" fmla="*/ 0 w 188769"/>
                        <a:gd name="connsiteY1" fmla="*/ 61921 h 281351"/>
                        <a:gd name="connsiteX2" fmla="*/ 32721 w 188769"/>
                        <a:gd name="connsiteY2" fmla="*/ 177176 h 281351"/>
                        <a:gd name="connsiteX3" fmla="*/ 111561 w 188769"/>
                        <a:gd name="connsiteY3" fmla="*/ 278002 h 281351"/>
                        <a:gd name="connsiteX4" fmla="*/ 188770 w 188769"/>
                        <a:gd name="connsiteY4" fmla="*/ 281351 h 281351"/>
                        <a:gd name="connsiteX5" fmla="*/ 42426 w 188769"/>
                        <a:gd name="connsiteY5" fmla="*/ 0 h 281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88769" h="281351">
                          <a:moveTo>
                            <a:pt x="42426" y="0"/>
                          </a:moveTo>
                          <a:cubicBezTo>
                            <a:pt x="30746" y="18121"/>
                            <a:pt x="16575" y="39592"/>
                            <a:pt x="0" y="61921"/>
                          </a:cubicBezTo>
                          <a:cubicBezTo>
                            <a:pt x="1031" y="82104"/>
                            <a:pt x="7558" y="118690"/>
                            <a:pt x="32721" y="177176"/>
                          </a:cubicBezTo>
                          <a:cubicBezTo>
                            <a:pt x="54621" y="227932"/>
                            <a:pt x="85711" y="261255"/>
                            <a:pt x="111561" y="278002"/>
                          </a:cubicBezTo>
                          <a:cubicBezTo>
                            <a:pt x="158282" y="277658"/>
                            <a:pt x="188770" y="281351"/>
                            <a:pt x="188770" y="281351"/>
                          </a:cubicBezTo>
                          <a:lnTo>
                            <a:pt x="42426" y="0"/>
                          </a:lnTo>
                          <a:close/>
                        </a:path>
                      </a:pathLst>
                    </a:custGeom>
                    <a:solidFill>
                      <a:srgbClr val="FF5F4A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" name="任意多边形: 形状 165"/>
                    <p:cNvSpPr/>
                    <p:nvPr/>
                  </p:nvSpPr>
                  <p:spPr>
                    <a:xfrm>
                      <a:off x="4566877" y="2805696"/>
                      <a:ext cx="161510" cy="287155"/>
                    </a:xfrm>
                    <a:custGeom>
                      <a:avLst/>
                      <a:gdLst>
                        <a:gd name="connsiteX0" fmla="*/ 47476 w 161510"/>
                        <a:gd name="connsiteY0" fmla="*/ 160797 h 287155"/>
                        <a:gd name="connsiteX1" fmla="*/ 154314 w 161510"/>
                        <a:gd name="connsiteY1" fmla="*/ 286100 h 287155"/>
                        <a:gd name="connsiteX2" fmla="*/ 114035 w 161510"/>
                        <a:gd name="connsiteY2" fmla="*/ 126359 h 287155"/>
                        <a:gd name="connsiteX3" fmla="*/ 7197 w 161510"/>
                        <a:gd name="connsiteY3" fmla="*/ 1056 h 287155"/>
                        <a:gd name="connsiteX4" fmla="*/ 47476 w 161510"/>
                        <a:gd name="connsiteY4" fmla="*/ 160797 h 2871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1510" h="287155">
                          <a:moveTo>
                            <a:pt x="47476" y="160797"/>
                          </a:moveTo>
                          <a:cubicBezTo>
                            <a:pt x="88098" y="239552"/>
                            <a:pt x="135935" y="295633"/>
                            <a:pt x="154314" y="286100"/>
                          </a:cubicBezTo>
                          <a:cubicBezTo>
                            <a:pt x="172693" y="276567"/>
                            <a:pt x="154657" y="205113"/>
                            <a:pt x="114035" y="126359"/>
                          </a:cubicBezTo>
                          <a:cubicBezTo>
                            <a:pt x="73412" y="47604"/>
                            <a:pt x="25576" y="-8477"/>
                            <a:pt x="7197" y="1056"/>
                          </a:cubicBezTo>
                          <a:cubicBezTo>
                            <a:pt x="-11182" y="10589"/>
                            <a:pt x="6853" y="82129"/>
                            <a:pt x="47476" y="160797"/>
                          </a:cubicBezTo>
                          <a:close/>
                        </a:path>
                      </a:pathLst>
                    </a:custGeom>
                    <a:solidFill>
                      <a:srgbClr val="A64F3C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7" name="任意多边形: 形状 166"/>
                    <p:cNvSpPr/>
                    <p:nvPr/>
                  </p:nvSpPr>
                  <p:spPr>
                    <a:xfrm>
                      <a:off x="4589619" y="2866335"/>
                      <a:ext cx="161747" cy="139063"/>
                    </a:xfrm>
                    <a:custGeom>
                      <a:avLst/>
                      <a:gdLst>
                        <a:gd name="connsiteX0" fmla="*/ 157852 w 161747"/>
                        <a:gd name="connsiteY0" fmla="*/ 25355 h 139063"/>
                        <a:gd name="connsiteX1" fmla="*/ 154503 w 161747"/>
                        <a:gd name="connsiteY1" fmla="*/ 18913 h 139063"/>
                        <a:gd name="connsiteX2" fmla="*/ 110445 w 161747"/>
                        <a:gd name="connsiteY2" fmla="*/ 2510 h 139063"/>
                        <a:gd name="connsiteX3" fmla="*/ 0 w 161747"/>
                        <a:gd name="connsiteY3" fmla="*/ 46568 h 139063"/>
                        <a:gd name="connsiteX4" fmla="*/ 24734 w 161747"/>
                        <a:gd name="connsiteY4" fmla="*/ 100158 h 139063"/>
                        <a:gd name="connsiteX5" fmla="*/ 46463 w 161747"/>
                        <a:gd name="connsiteY5" fmla="*/ 139063 h 139063"/>
                        <a:gd name="connsiteX6" fmla="*/ 146516 w 161747"/>
                        <a:gd name="connsiteY6" fmla="*/ 70271 h 139063"/>
                        <a:gd name="connsiteX7" fmla="*/ 157852 w 161747"/>
                        <a:gd name="connsiteY7" fmla="*/ 25355 h 1390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61747" h="139063">
                          <a:moveTo>
                            <a:pt x="157852" y="25355"/>
                          </a:moveTo>
                          <a:lnTo>
                            <a:pt x="154503" y="18913"/>
                          </a:lnTo>
                          <a:cubicBezTo>
                            <a:pt x="146258" y="2939"/>
                            <a:pt x="127192" y="-4189"/>
                            <a:pt x="110445" y="2510"/>
                          </a:cubicBezTo>
                          <a:lnTo>
                            <a:pt x="0" y="46568"/>
                          </a:lnTo>
                          <a:cubicBezTo>
                            <a:pt x="6871" y="63572"/>
                            <a:pt x="15201" y="81608"/>
                            <a:pt x="24734" y="100158"/>
                          </a:cubicBezTo>
                          <a:cubicBezTo>
                            <a:pt x="31862" y="113900"/>
                            <a:pt x="39163" y="126954"/>
                            <a:pt x="46463" y="139063"/>
                          </a:cubicBezTo>
                          <a:lnTo>
                            <a:pt x="146516" y="70271"/>
                          </a:lnTo>
                          <a:cubicBezTo>
                            <a:pt x="161116" y="60223"/>
                            <a:pt x="165925" y="40985"/>
                            <a:pt x="157852" y="25355"/>
                          </a:cubicBezTo>
                          <a:close/>
                        </a:path>
                      </a:pathLst>
                    </a:custGeom>
                    <a:solidFill>
                      <a:srgbClr val="EAEAEA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8" name="任意多边形: 形状 167"/>
                    <p:cNvSpPr/>
                    <p:nvPr/>
                  </p:nvSpPr>
                  <p:spPr>
                    <a:xfrm>
                      <a:off x="4589619" y="2907407"/>
                      <a:ext cx="70080" cy="97906"/>
                    </a:xfrm>
                    <a:custGeom>
                      <a:avLst/>
                      <a:gdLst>
                        <a:gd name="connsiteX0" fmla="*/ 24734 w 70080"/>
                        <a:gd name="connsiteY0" fmla="*/ 59087 h 97906"/>
                        <a:gd name="connsiteX1" fmla="*/ 0 w 70080"/>
                        <a:gd name="connsiteY1" fmla="*/ 5496 h 97906"/>
                        <a:gd name="connsiteX2" fmla="*/ 13741 w 70080"/>
                        <a:gd name="connsiteY2" fmla="*/ 0 h 97906"/>
                        <a:gd name="connsiteX3" fmla="*/ 70080 w 70080"/>
                        <a:gd name="connsiteY3" fmla="*/ 81674 h 97906"/>
                        <a:gd name="connsiteX4" fmla="*/ 46463 w 70080"/>
                        <a:gd name="connsiteY4" fmla="*/ 97906 h 97906"/>
                        <a:gd name="connsiteX5" fmla="*/ 24734 w 70080"/>
                        <a:gd name="connsiteY5" fmla="*/ 59087 h 97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0080" h="97906">
                          <a:moveTo>
                            <a:pt x="24734" y="59087"/>
                          </a:moveTo>
                          <a:cubicBezTo>
                            <a:pt x="15201" y="40622"/>
                            <a:pt x="6871" y="22501"/>
                            <a:pt x="0" y="5496"/>
                          </a:cubicBezTo>
                          <a:lnTo>
                            <a:pt x="13741" y="0"/>
                          </a:lnTo>
                          <a:lnTo>
                            <a:pt x="70080" y="81674"/>
                          </a:lnTo>
                          <a:lnTo>
                            <a:pt x="46463" y="97906"/>
                          </a:lnTo>
                          <a:cubicBezTo>
                            <a:pt x="39163" y="85883"/>
                            <a:pt x="31862" y="72828"/>
                            <a:pt x="24734" y="59087"/>
                          </a:cubicBezTo>
                          <a:close/>
                        </a:path>
                      </a:pathLst>
                    </a:custGeom>
                    <a:solidFill>
                      <a:srgbClr val="95B7BF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9" name="任意多边形: 形状 168"/>
                    <p:cNvSpPr/>
                    <p:nvPr/>
                  </p:nvSpPr>
                  <p:spPr>
                    <a:xfrm>
                      <a:off x="4563971" y="2802875"/>
                      <a:ext cx="167568" cy="292952"/>
                    </a:xfrm>
                    <a:custGeom>
                      <a:avLst/>
                      <a:gdLst>
                        <a:gd name="connsiteX0" fmla="*/ 157735 w 167568"/>
                        <a:gd name="connsiteY0" fmla="*/ 292013 h 292952"/>
                        <a:gd name="connsiteX1" fmla="*/ 109984 w 167568"/>
                        <a:gd name="connsiteY1" fmla="*/ 261267 h 292952"/>
                        <a:gd name="connsiteX2" fmla="*/ 47805 w 167568"/>
                        <a:gd name="connsiteY2" fmla="*/ 164993 h 292952"/>
                        <a:gd name="connsiteX3" fmla="*/ 5293 w 167568"/>
                        <a:gd name="connsiteY3" fmla="*/ 58584 h 292952"/>
                        <a:gd name="connsiteX4" fmla="*/ 8815 w 167568"/>
                        <a:gd name="connsiteY4" fmla="*/ 1386 h 292952"/>
                        <a:gd name="connsiteX5" fmla="*/ 46088 w 167568"/>
                        <a:gd name="connsiteY5" fmla="*/ 19250 h 292952"/>
                        <a:gd name="connsiteX6" fmla="*/ 94096 w 167568"/>
                        <a:gd name="connsiteY6" fmla="*/ 82803 h 292952"/>
                        <a:gd name="connsiteX7" fmla="*/ 88514 w 167568"/>
                        <a:gd name="connsiteY7" fmla="*/ 85036 h 292952"/>
                        <a:gd name="connsiteX8" fmla="*/ 41879 w 167568"/>
                        <a:gd name="connsiteY8" fmla="*/ 23372 h 292952"/>
                        <a:gd name="connsiteX9" fmla="*/ 11477 w 167568"/>
                        <a:gd name="connsiteY9" fmla="*/ 6539 h 292952"/>
                        <a:gd name="connsiteX10" fmla="*/ 5895 w 167568"/>
                        <a:gd name="connsiteY10" fmla="*/ 21912 h 292952"/>
                        <a:gd name="connsiteX11" fmla="*/ 10962 w 167568"/>
                        <a:gd name="connsiteY11" fmla="*/ 57124 h 292952"/>
                        <a:gd name="connsiteX12" fmla="*/ 53044 w 167568"/>
                        <a:gd name="connsiteY12" fmla="*/ 162330 h 292952"/>
                        <a:gd name="connsiteX13" fmla="*/ 114450 w 167568"/>
                        <a:gd name="connsiteY13" fmla="*/ 257488 h 292952"/>
                        <a:gd name="connsiteX14" fmla="*/ 140215 w 167568"/>
                        <a:gd name="connsiteY14" fmla="*/ 282050 h 292952"/>
                        <a:gd name="connsiteX15" fmla="*/ 155932 w 167568"/>
                        <a:gd name="connsiteY15" fmla="*/ 286430 h 292952"/>
                        <a:gd name="connsiteX16" fmla="*/ 161342 w 167568"/>
                        <a:gd name="connsiteY16" fmla="*/ 274493 h 292952"/>
                        <a:gd name="connsiteX17" fmla="*/ 159023 w 167568"/>
                        <a:gd name="connsiteY17" fmla="*/ 247096 h 292952"/>
                        <a:gd name="connsiteX18" fmla="*/ 129995 w 167568"/>
                        <a:gd name="connsiteY18" fmla="*/ 162845 h 292952"/>
                        <a:gd name="connsiteX19" fmla="*/ 134976 w 167568"/>
                        <a:gd name="connsiteY19" fmla="*/ 159410 h 292952"/>
                        <a:gd name="connsiteX20" fmla="*/ 164863 w 167568"/>
                        <a:gd name="connsiteY20" fmla="*/ 245894 h 292952"/>
                        <a:gd name="connsiteX21" fmla="*/ 158766 w 167568"/>
                        <a:gd name="connsiteY21" fmla="*/ 291583 h 292952"/>
                        <a:gd name="connsiteX22" fmla="*/ 157735 w 167568"/>
                        <a:gd name="connsiteY22" fmla="*/ 292013 h 2929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67568" h="292952">
                          <a:moveTo>
                            <a:pt x="157735" y="292013"/>
                          </a:moveTo>
                          <a:cubicBezTo>
                            <a:pt x="144595" y="297423"/>
                            <a:pt x="124584" y="278443"/>
                            <a:pt x="109984" y="261267"/>
                          </a:cubicBezTo>
                          <a:cubicBezTo>
                            <a:pt x="89630" y="237392"/>
                            <a:pt x="67558" y="203210"/>
                            <a:pt x="47805" y="164993"/>
                          </a:cubicBezTo>
                          <a:cubicBezTo>
                            <a:pt x="28052" y="126689"/>
                            <a:pt x="12937" y="88901"/>
                            <a:pt x="5293" y="58584"/>
                          </a:cubicBezTo>
                          <a:cubicBezTo>
                            <a:pt x="-375" y="36169"/>
                            <a:pt x="-4325" y="8085"/>
                            <a:pt x="8815" y="1386"/>
                          </a:cubicBezTo>
                          <a:cubicBezTo>
                            <a:pt x="17317" y="-2994"/>
                            <a:pt x="29856" y="3018"/>
                            <a:pt x="46088" y="19250"/>
                          </a:cubicBezTo>
                          <a:cubicBezTo>
                            <a:pt x="60945" y="34107"/>
                            <a:pt x="77263" y="55578"/>
                            <a:pt x="94096" y="82803"/>
                          </a:cubicBezTo>
                          <a:lnTo>
                            <a:pt x="88514" y="85036"/>
                          </a:lnTo>
                          <a:cubicBezTo>
                            <a:pt x="72110" y="58584"/>
                            <a:pt x="56308" y="37800"/>
                            <a:pt x="41879" y="23372"/>
                          </a:cubicBezTo>
                          <a:cubicBezTo>
                            <a:pt x="28224" y="9717"/>
                            <a:pt x="17145" y="3619"/>
                            <a:pt x="11477" y="6539"/>
                          </a:cubicBezTo>
                          <a:cubicBezTo>
                            <a:pt x="7183" y="8772"/>
                            <a:pt x="6066" y="16158"/>
                            <a:pt x="5895" y="21912"/>
                          </a:cubicBezTo>
                          <a:cubicBezTo>
                            <a:pt x="5637" y="30844"/>
                            <a:pt x="7355" y="42696"/>
                            <a:pt x="10962" y="57124"/>
                          </a:cubicBezTo>
                          <a:cubicBezTo>
                            <a:pt x="18519" y="87097"/>
                            <a:pt x="33463" y="124456"/>
                            <a:pt x="53044" y="162330"/>
                          </a:cubicBezTo>
                          <a:cubicBezTo>
                            <a:pt x="72625" y="200204"/>
                            <a:pt x="94440" y="234042"/>
                            <a:pt x="114450" y="257488"/>
                          </a:cubicBezTo>
                          <a:cubicBezTo>
                            <a:pt x="124069" y="268825"/>
                            <a:pt x="132743" y="277069"/>
                            <a:pt x="140215" y="282050"/>
                          </a:cubicBezTo>
                          <a:cubicBezTo>
                            <a:pt x="145024" y="285228"/>
                            <a:pt x="151637" y="288663"/>
                            <a:pt x="155932" y="286430"/>
                          </a:cubicBezTo>
                          <a:cubicBezTo>
                            <a:pt x="159624" y="284541"/>
                            <a:pt x="160827" y="278873"/>
                            <a:pt x="161342" y="274493"/>
                          </a:cubicBezTo>
                          <a:cubicBezTo>
                            <a:pt x="162029" y="267622"/>
                            <a:pt x="161256" y="258347"/>
                            <a:pt x="159023" y="247096"/>
                          </a:cubicBezTo>
                          <a:cubicBezTo>
                            <a:pt x="154472" y="224166"/>
                            <a:pt x="144337" y="194536"/>
                            <a:pt x="129995" y="162845"/>
                          </a:cubicBezTo>
                          <a:lnTo>
                            <a:pt x="134976" y="159410"/>
                          </a:lnTo>
                          <a:cubicBezTo>
                            <a:pt x="149490" y="191530"/>
                            <a:pt x="160226" y="222534"/>
                            <a:pt x="164863" y="245894"/>
                          </a:cubicBezTo>
                          <a:cubicBezTo>
                            <a:pt x="169930" y="271487"/>
                            <a:pt x="167869" y="286860"/>
                            <a:pt x="158766" y="291583"/>
                          </a:cubicBezTo>
                          <a:cubicBezTo>
                            <a:pt x="158336" y="291755"/>
                            <a:pt x="157993" y="291841"/>
                            <a:pt x="157735" y="29201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70" name="图形 92"/>
                    <p:cNvGrpSpPr/>
                    <p:nvPr/>
                  </p:nvGrpSpPr>
                  <p:grpSpPr>
                    <a:xfrm>
                      <a:off x="4354886" y="3024278"/>
                      <a:ext cx="58222" cy="49584"/>
                      <a:chOff x="4354886" y="3024278"/>
                      <a:chExt cx="58222" cy="49584"/>
                    </a:xfrm>
                    <a:solidFill>
                      <a:srgbClr val="A64F3C"/>
                    </a:solidFill>
                  </p:grpSpPr>
                  <p:sp>
                    <p:nvSpPr>
                      <p:cNvPr id="171" name="任意多边形: 形状 170"/>
                      <p:cNvSpPr/>
                      <p:nvPr/>
                    </p:nvSpPr>
                    <p:spPr>
                      <a:xfrm>
                        <a:off x="4354886" y="3024278"/>
                        <a:ext cx="47916" cy="26825"/>
                      </a:xfrm>
                      <a:custGeom>
                        <a:avLst/>
                        <a:gdLst>
                          <a:gd name="connsiteX0" fmla="*/ 47336 w 47916"/>
                          <a:gd name="connsiteY0" fmla="*/ 6886 h 26825"/>
                          <a:gd name="connsiteX1" fmla="*/ 3622 w 47916"/>
                          <a:gd name="connsiteY1" fmla="*/ 26725 h 26825"/>
                          <a:gd name="connsiteX2" fmla="*/ 2334 w 47916"/>
                          <a:gd name="connsiteY2" fmla="*/ 26209 h 26825"/>
                          <a:gd name="connsiteX3" fmla="*/ 101 w 47916"/>
                          <a:gd name="connsiteY3" fmla="*/ 21228 h 26825"/>
                          <a:gd name="connsiteX4" fmla="*/ 616 w 47916"/>
                          <a:gd name="connsiteY4" fmla="*/ 19940 h 26825"/>
                          <a:gd name="connsiteX5" fmla="*/ 44331 w 47916"/>
                          <a:gd name="connsiteY5" fmla="*/ 101 h 26825"/>
                          <a:gd name="connsiteX6" fmla="*/ 45619 w 47916"/>
                          <a:gd name="connsiteY6" fmla="*/ 616 h 26825"/>
                          <a:gd name="connsiteX7" fmla="*/ 47852 w 47916"/>
                          <a:gd name="connsiteY7" fmla="*/ 5598 h 26825"/>
                          <a:gd name="connsiteX8" fmla="*/ 47336 w 47916"/>
                          <a:gd name="connsiteY8" fmla="*/ 6886 h 268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47916" h="26825">
                            <a:moveTo>
                              <a:pt x="47336" y="6886"/>
                            </a:moveTo>
                            <a:lnTo>
                              <a:pt x="3622" y="26725"/>
                            </a:lnTo>
                            <a:cubicBezTo>
                              <a:pt x="3107" y="26982"/>
                              <a:pt x="2592" y="26725"/>
                              <a:pt x="2334" y="26209"/>
                            </a:cubicBezTo>
                            <a:lnTo>
                              <a:pt x="101" y="21228"/>
                            </a:lnTo>
                            <a:cubicBezTo>
                              <a:pt x="-157" y="20713"/>
                              <a:pt x="101" y="20198"/>
                              <a:pt x="616" y="19940"/>
                            </a:cubicBezTo>
                            <a:lnTo>
                              <a:pt x="44331" y="101"/>
                            </a:lnTo>
                            <a:cubicBezTo>
                              <a:pt x="44846" y="-157"/>
                              <a:pt x="45361" y="101"/>
                              <a:pt x="45619" y="616"/>
                            </a:cubicBezTo>
                            <a:lnTo>
                              <a:pt x="47852" y="5598"/>
                            </a:lnTo>
                            <a:cubicBezTo>
                              <a:pt x="48024" y="6113"/>
                              <a:pt x="47852" y="6628"/>
                              <a:pt x="47336" y="6886"/>
                            </a:cubicBezTo>
                            <a:close/>
                          </a:path>
                        </a:pathLst>
                      </a:custGeom>
                      <a:solidFill>
                        <a:srgbClr val="A64F3C"/>
                      </a:solidFill>
                      <a:ln w="858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2" name="任意多边形: 形状 171"/>
                      <p:cNvSpPr/>
                      <p:nvPr/>
                    </p:nvSpPr>
                    <p:spPr>
                      <a:xfrm>
                        <a:off x="4360039" y="3035614"/>
                        <a:ext cx="47916" cy="26825"/>
                      </a:xfrm>
                      <a:custGeom>
                        <a:avLst/>
                        <a:gdLst>
                          <a:gd name="connsiteX0" fmla="*/ 47336 w 47916"/>
                          <a:gd name="connsiteY0" fmla="*/ 6886 h 26825"/>
                          <a:gd name="connsiteX1" fmla="*/ 3622 w 47916"/>
                          <a:gd name="connsiteY1" fmla="*/ 26725 h 26825"/>
                          <a:gd name="connsiteX2" fmla="*/ 2334 w 47916"/>
                          <a:gd name="connsiteY2" fmla="*/ 26209 h 26825"/>
                          <a:gd name="connsiteX3" fmla="*/ 101 w 47916"/>
                          <a:gd name="connsiteY3" fmla="*/ 21228 h 26825"/>
                          <a:gd name="connsiteX4" fmla="*/ 616 w 47916"/>
                          <a:gd name="connsiteY4" fmla="*/ 19940 h 26825"/>
                          <a:gd name="connsiteX5" fmla="*/ 44331 w 47916"/>
                          <a:gd name="connsiteY5" fmla="*/ 101 h 26825"/>
                          <a:gd name="connsiteX6" fmla="*/ 45619 w 47916"/>
                          <a:gd name="connsiteY6" fmla="*/ 616 h 26825"/>
                          <a:gd name="connsiteX7" fmla="*/ 47852 w 47916"/>
                          <a:gd name="connsiteY7" fmla="*/ 5598 h 26825"/>
                          <a:gd name="connsiteX8" fmla="*/ 47336 w 47916"/>
                          <a:gd name="connsiteY8" fmla="*/ 6886 h 268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47916" h="26825">
                            <a:moveTo>
                              <a:pt x="47336" y="6886"/>
                            </a:moveTo>
                            <a:lnTo>
                              <a:pt x="3622" y="26725"/>
                            </a:lnTo>
                            <a:cubicBezTo>
                              <a:pt x="3107" y="26982"/>
                              <a:pt x="2592" y="26725"/>
                              <a:pt x="2334" y="26209"/>
                            </a:cubicBezTo>
                            <a:lnTo>
                              <a:pt x="101" y="21228"/>
                            </a:lnTo>
                            <a:cubicBezTo>
                              <a:pt x="-157" y="20713"/>
                              <a:pt x="101" y="20198"/>
                              <a:pt x="616" y="19940"/>
                            </a:cubicBezTo>
                            <a:lnTo>
                              <a:pt x="44331" y="101"/>
                            </a:lnTo>
                            <a:cubicBezTo>
                              <a:pt x="44846" y="-157"/>
                              <a:pt x="45361" y="101"/>
                              <a:pt x="45619" y="616"/>
                            </a:cubicBezTo>
                            <a:lnTo>
                              <a:pt x="47852" y="5598"/>
                            </a:lnTo>
                            <a:cubicBezTo>
                              <a:pt x="48024" y="6113"/>
                              <a:pt x="47852" y="6714"/>
                              <a:pt x="47336" y="6886"/>
                            </a:cubicBezTo>
                            <a:close/>
                          </a:path>
                        </a:pathLst>
                      </a:custGeom>
                      <a:solidFill>
                        <a:srgbClr val="A64F3C"/>
                      </a:solidFill>
                      <a:ln w="858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3" name="任意多边形: 形状 172"/>
                      <p:cNvSpPr/>
                      <p:nvPr/>
                    </p:nvSpPr>
                    <p:spPr>
                      <a:xfrm>
                        <a:off x="4365192" y="3047036"/>
                        <a:ext cx="47916" cy="26825"/>
                      </a:xfrm>
                      <a:custGeom>
                        <a:avLst/>
                        <a:gdLst>
                          <a:gd name="connsiteX0" fmla="*/ 47337 w 47916"/>
                          <a:gd name="connsiteY0" fmla="*/ 6886 h 26825"/>
                          <a:gd name="connsiteX1" fmla="*/ 3622 w 47916"/>
                          <a:gd name="connsiteY1" fmla="*/ 26725 h 26825"/>
                          <a:gd name="connsiteX2" fmla="*/ 2334 w 47916"/>
                          <a:gd name="connsiteY2" fmla="*/ 26209 h 26825"/>
                          <a:gd name="connsiteX3" fmla="*/ 101 w 47916"/>
                          <a:gd name="connsiteY3" fmla="*/ 21228 h 26825"/>
                          <a:gd name="connsiteX4" fmla="*/ 616 w 47916"/>
                          <a:gd name="connsiteY4" fmla="*/ 19940 h 26825"/>
                          <a:gd name="connsiteX5" fmla="*/ 44331 w 47916"/>
                          <a:gd name="connsiteY5" fmla="*/ 101 h 26825"/>
                          <a:gd name="connsiteX6" fmla="*/ 45619 w 47916"/>
                          <a:gd name="connsiteY6" fmla="*/ 616 h 26825"/>
                          <a:gd name="connsiteX7" fmla="*/ 47852 w 47916"/>
                          <a:gd name="connsiteY7" fmla="*/ 5598 h 26825"/>
                          <a:gd name="connsiteX8" fmla="*/ 47337 w 47916"/>
                          <a:gd name="connsiteY8" fmla="*/ 6886 h 268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47916" h="26825">
                            <a:moveTo>
                              <a:pt x="47337" y="6886"/>
                            </a:moveTo>
                            <a:lnTo>
                              <a:pt x="3622" y="26725"/>
                            </a:lnTo>
                            <a:cubicBezTo>
                              <a:pt x="3107" y="26982"/>
                              <a:pt x="2592" y="26725"/>
                              <a:pt x="2334" y="26209"/>
                            </a:cubicBezTo>
                            <a:lnTo>
                              <a:pt x="101" y="21228"/>
                            </a:lnTo>
                            <a:cubicBezTo>
                              <a:pt x="-157" y="20713"/>
                              <a:pt x="101" y="20198"/>
                              <a:pt x="616" y="19940"/>
                            </a:cubicBezTo>
                            <a:lnTo>
                              <a:pt x="44331" y="101"/>
                            </a:lnTo>
                            <a:cubicBezTo>
                              <a:pt x="44846" y="-157"/>
                              <a:pt x="45361" y="101"/>
                              <a:pt x="45619" y="616"/>
                            </a:cubicBezTo>
                            <a:lnTo>
                              <a:pt x="47852" y="5598"/>
                            </a:lnTo>
                            <a:cubicBezTo>
                              <a:pt x="48024" y="6113"/>
                              <a:pt x="47852" y="6628"/>
                              <a:pt x="47337" y="6886"/>
                            </a:cubicBezTo>
                            <a:close/>
                          </a:path>
                        </a:pathLst>
                      </a:custGeom>
                      <a:solidFill>
                        <a:srgbClr val="A64F3C"/>
                      </a:solidFill>
                      <a:ln w="858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174" name="任意多边形: 形状 173"/>
                  <p:cNvSpPr/>
                  <p:nvPr/>
                </p:nvSpPr>
                <p:spPr>
                  <a:xfrm>
                    <a:off x="4422450" y="2927858"/>
                    <a:ext cx="78355" cy="66748"/>
                  </a:xfrm>
                  <a:custGeom>
                    <a:avLst/>
                    <a:gdLst>
                      <a:gd name="connsiteX0" fmla="*/ 3906 w 78355"/>
                      <a:gd name="connsiteY0" fmla="*/ 66720 h 66748"/>
                      <a:gd name="connsiteX1" fmla="*/ 471 w 78355"/>
                      <a:gd name="connsiteY1" fmla="*/ 65088 h 66748"/>
                      <a:gd name="connsiteX2" fmla="*/ 1673 w 78355"/>
                      <a:gd name="connsiteY2" fmla="*/ 60536 h 66748"/>
                      <a:gd name="connsiteX3" fmla="*/ 72355 w 78355"/>
                      <a:gd name="connsiteY3" fmla="*/ 1277 h 66748"/>
                      <a:gd name="connsiteX4" fmla="*/ 77078 w 78355"/>
                      <a:gd name="connsiteY4" fmla="*/ 762 h 66748"/>
                      <a:gd name="connsiteX5" fmla="*/ 77593 w 78355"/>
                      <a:gd name="connsiteY5" fmla="*/ 5485 h 66748"/>
                      <a:gd name="connsiteX6" fmla="*/ 5108 w 78355"/>
                      <a:gd name="connsiteY6" fmla="*/ 66290 h 66748"/>
                      <a:gd name="connsiteX7" fmla="*/ 3906 w 78355"/>
                      <a:gd name="connsiteY7" fmla="*/ 66720 h 66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8355" h="66748">
                        <a:moveTo>
                          <a:pt x="3906" y="66720"/>
                        </a:moveTo>
                        <a:cubicBezTo>
                          <a:pt x="2618" y="66891"/>
                          <a:pt x="1244" y="66290"/>
                          <a:pt x="471" y="65088"/>
                        </a:cubicBezTo>
                        <a:cubicBezTo>
                          <a:pt x="-474" y="63456"/>
                          <a:pt x="41" y="61481"/>
                          <a:pt x="1673" y="60536"/>
                        </a:cubicBezTo>
                        <a:cubicBezTo>
                          <a:pt x="2103" y="60278"/>
                          <a:pt x="46418" y="33912"/>
                          <a:pt x="72355" y="1277"/>
                        </a:cubicBezTo>
                        <a:cubicBezTo>
                          <a:pt x="73471" y="-183"/>
                          <a:pt x="75618" y="-441"/>
                          <a:pt x="77078" y="762"/>
                        </a:cubicBezTo>
                        <a:cubicBezTo>
                          <a:pt x="78538" y="1878"/>
                          <a:pt x="78796" y="4025"/>
                          <a:pt x="77593" y="5485"/>
                        </a:cubicBezTo>
                        <a:cubicBezTo>
                          <a:pt x="50884" y="39065"/>
                          <a:pt x="6912" y="65174"/>
                          <a:pt x="5108" y="66290"/>
                        </a:cubicBezTo>
                        <a:cubicBezTo>
                          <a:pt x="4679" y="66462"/>
                          <a:pt x="4336" y="66634"/>
                          <a:pt x="3906" y="6672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" name="任意多边形: 形状 174"/>
                  <p:cNvSpPr/>
                  <p:nvPr/>
                </p:nvSpPr>
                <p:spPr>
                  <a:xfrm>
                    <a:off x="4505293" y="2900461"/>
                    <a:ext cx="18184" cy="21168"/>
                  </a:xfrm>
                  <a:custGeom>
                    <a:avLst/>
                    <a:gdLst>
                      <a:gd name="connsiteX0" fmla="*/ 3853 w 18184"/>
                      <a:gd name="connsiteY0" fmla="*/ 21116 h 21168"/>
                      <a:gd name="connsiteX1" fmla="*/ 1277 w 18184"/>
                      <a:gd name="connsiteY1" fmla="*/ 20429 h 21168"/>
                      <a:gd name="connsiteX2" fmla="*/ 762 w 18184"/>
                      <a:gd name="connsiteY2" fmla="*/ 15705 h 21168"/>
                      <a:gd name="connsiteX3" fmla="*/ 12184 w 18184"/>
                      <a:gd name="connsiteY3" fmla="*/ 1277 h 21168"/>
                      <a:gd name="connsiteX4" fmla="*/ 16908 w 18184"/>
                      <a:gd name="connsiteY4" fmla="*/ 762 h 21168"/>
                      <a:gd name="connsiteX5" fmla="*/ 17423 w 18184"/>
                      <a:gd name="connsiteY5" fmla="*/ 5485 h 21168"/>
                      <a:gd name="connsiteX6" fmla="*/ 6001 w 18184"/>
                      <a:gd name="connsiteY6" fmla="*/ 19914 h 21168"/>
                      <a:gd name="connsiteX7" fmla="*/ 3853 w 18184"/>
                      <a:gd name="connsiteY7" fmla="*/ 21116 h 211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8184" h="21168">
                        <a:moveTo>
                          <a:pt x="3853" y="21116"/>
                        </a:moveTo>
                        <a:cubicBezTo>
                          <a:pt x="2995" y="21288"/>
                          <a:pt x="2050" y="21030"/>
                          <a:pt x="1277" y="20429"/>
                        </a:cubicBezTo>
                        <a:cubicBezTo>
                          <a:pt x="-183" y="19312"/>
                          <a:pt x="-441" y="17165"/>
                          <a:pt x="762" y="15705"/>
                        </a:cubicBezTo>
                        <a:lnTo>
                          <a:pt x="12184" y="1277"/>
                        </a:lnTo>
                        <a:cubicBezTo>
                          <a:pt x="13301" y="-183"/>
                          <a:pt x="15448" y="-441"/>
                          <a:pt x="16908" y="762"/>
                        </a:cubicBezTo>
                        <a:cubicBezTo>
                          <a:pt x="18368" y="1878"/>
                          <a:pt x="18625" y="4025"/>
                          <a:pt x="17423" y="5485"/>
                        </a:cubicBezTo>
                        <a:lnTo>
                          <a:pt x="6001" y="19914"/>
                        </a:lnTo>
                        <a:cubicBezTo>
                          <a:pt x="5399" y="20601"/>
                          <a:pt x="4626" y="21030"/>
                          <a:pt x="3853" y="2111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6" name="任意多边形: 形状 175"/>
                <p:cNvSpPr/>
                <p:nvPr/>
              </p:nvSpPr>
              <p:spPr>
                <a:xfrm>
                  <a:off x="4408721" y="3146198"/>
                  <a:ext cx="85785" cy="99461"/>
                </a:xfrm>
                <a:custGeom>
                  <a:avLst/>
                  <a:gdLst>
                    <a:gd name="connsiteX0" fmla="*/ 33953 w 85785"/>
                    <a:gd name="connsiteY0" fmla="*/ 99414 h 99461"/>
                    <a:gd name="connsiteX1" fmla="*/ 28972 w 85785"/>
                    <a:gd name="connsiteY1" fmla="*/ 69613 h 99461"/>
                    <a:gd name="connsiteX2" fmla="*/ 12568 w 85785"/>
                    <a:gd name="connsiteY2" fmla="*/ 40155 h 99461"/>
                    <a:gd name="connsiteX3" fmla="*/ 974 w 85785"/>
                    <a:gd name="connsiteY3" fmla="*/ 22120 h 99461"/>
                    <a:gd name="connsiteX4" fmla="*/ 25708 w 85785"/>
                    <a:gd name="connsiteY4" fmla="*/ 37922 h 99461"/>
                    <a:gd name="connsiteX5" fmla="*/ 73888 w 85785"/>
                    <a:gd name="connsiteY5" fmla="*/ 48 h 99461"/>
                    <a:gd name="connsiteX6" fmla="*/ 60490 w 85785"/>
                    <a:gd name="connsiteY6" fmla="*/ 22120 h 99461"/>
                    <a:gd name="connsiteX7" fmla="*/ 80072 w 85785"/>
                    <a:gd name="connsiteY7" fmla="*/ 7949 h 99461"/>
                    <a:gd name="connsiteX8" fmla="*/ 85654 w 85785"/>
                    <a:gd name="connsiteY8" fmla="*/ 28475 h 99461"/>
                    <a:gd name="connsiteX9" fmla="*/ 60576 w 85785"/>
                    <a:gd name="connsiteY9" fmla="*/ 71245 h 99461"/>
                    <a:gd name="connsiteX10" fmla="*/ 67962 w 85785"/>
                    <a:gd name="connsiteY10" fmla="*/ 93488 h 99461"/>
                    <a:gd name="connsiteX11" fmla="*/ 33953 w 85785"/>
                    <a:gd name="connsiteY11" fmla="*/ 99414 h 99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5785" h="99461">
                      <a:moveTo>
                        <a:pt x="33953" y="99414"/>
                      </a:moveTo>
                      <a:cubicBezTo>
                        <a:pt x="33953" y="99414"/>
                        <a:pt x="32321" y="77171"/>
                        <a:pt x="28972" y="69613"/>
                      </a:cubicBezTo>
                      <a:cubicBezTo>
                        <a:pt x="27254" y="65663"/>
                        <a:pt x="20297" y="51148"/>
                        <a:pt x="12568" y="40155"/>
                      </a:cubicBezTo>
                      <a:cubicBezTo>
                        <a:pt x="5526" y="30193"/>
                        <a:pt x="-2891" y="22979"/>
                        <a:pt x="974" y="22120"/>
                      </a:cubicBezTo>
                      <a:cubicBezTo>
                        <a:pt x="16347" y="18856"/>
                        <a:pt x="20555" y="37064"/>
                        <a:pt x="25708" y="37922"/>
                      </a:cubicBezTo>
                      <a:cubicBezTo>
                        <a:pt x="30947" y="38781"/>
                        <a:pt x="65901" y="-1584"/>
                        <a:pt x="73888" y="48"/>
                      </a:cubicBezTo>
                      <a:cubicBezTo>
                        <a:pt x="81875" y="1680"/>
                        <a:pt x="58945" y="21089"/>
                        <a:pt x="60490" y="22120"/>
                      </a:cubicBezTo>
                      <a:cubicBezTo>
                        <a:pt x="62036" y="23151"/>
                        <a:pt x="77839" y="3226"/>
                        <a:pt x="80072" y="7949"/>
                      </a:cubicBezTo>
                      <a:cubicBezTo>
                        <a:pt x="82219" y="12673"/>
                        <a:pt x="86599" y="25727"/>
                        <a:pt x="85654" y="28475"/>
                      </a:cubicBezTo>
                      <a:cubicBezTo>
                        <a:pt x="80501" y="42646"/>
                        <a:pt x="59116" y="66865"/>
                        <a:pt x="60576" y="71245"/>
                      </a:cubicBezTo>
                      <a:cubicBezTo>
                        <a:pt x="62122" y="75625"/>
                        <a:pt x="70109" y="92286"/>
                        <a:pt x="67962" y="93488"/>
                      </a:cubicBezTo>
                      <a:cubicBezTo>
                        <a:pt x="65815" y="94691"/>
                        <a:pt x="37817" y="100016"/>
                        <a:pt x="33953" y="99414"/>
                      </a:cubicBez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/>
                <p:cNvSpPr/>
                <p:nvPr/>
              </p:nvSpPr>
              <p:spPr>
                <a:xfrm>
                  <a:off x="4146978" y="3215060"/>
                  <a:ext cx="354753" cy="278055"/>
                </a:xfrm>
                <a:custGeom>
                  <a:avLst/>
                  <a:gdLst>
                    <a:gd name="connsiteX0" fmla="*/ 5326 w 354753"/>
                    <a:gd name="connsiteY0" fmla="*/ 103123 h 278055"/>
                    <a:gd name="connsiteX1" fmla="*/ 252410 w 354753"/>
                    <a:gd name="connsiteY1" fmla="*/ 172173 h 278055"/>
                    <a:gd name="connsiteX2" fmla="*/ 289597 w 354753"/>
                    <a:gd name="connsiteY2" fmla="*/ 3413 h 278055"/>
                    <a:gd name="connsiteX3" fmla="*/ 339066 w 354753"/>
                    <a:gd name="connsiteY3" fmla="*/ 9425 h 278055"/>
                    <a:gd name="connsiteX4" fmla="*/ 266323 w 354753"/>
                    <a:gd name="connsiteY4" fmla="*/ 275060 h 278055"/>
                    <a:gd name="connsiteX5" fmla="*/ 5326 w 354753"/>
                    <a:gd name="connsiteY5" fmla="*/ 103123 h 278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4753" h="278055">
                      <a:moveTo>
                        <a:pt x="5326" y="103123"/>
                      </a:moveTo>
                      <a:cubicBezTo>
                        <a:pt x="32036" y="75039"/>
                        <a:pt x="234375" y="178700"/>
                        <a:pt x="252410" y="172173"/>
                      </a:cubicBezTo>
                      <a:cubicBezTo>
                        <a:pt x="263833" y="168050"/>
                        <a:pt x="253269" y="21449"/>
                        <a:pt x="289597" y="3413"/>
                      </a:cubicBezTo>
                      <a:cubicBezTo>
                        <a:pt x="302222" y="-2856"/>
                        <a:pt x="338293" y="-280"/>
                        <a:pt x="339066" y="9425"/>
                      </a:cubicBezTo>
                      <a:cubicBezTo>
                        <a:pt x="345163" y="80364"/>
                        <a:pt x="398325" y="251442"/>
                        <a:pt x="266323" y="275060"/>
                      </a:cubicBezTo>
                      <a:cubicBezTo>
                        <a:pt x="115428" y="301941"/>
                        <a:pt x="-29886" y="140052"/>
                        <a:pt x="5326" y="103123"/>
                      </a:cubicBezTo>
                      <a:close/>
                    </a:path>
                  </a:pathLst>
                </a:custGeom>
                <a:solidFill>
                  <a:srgbClr val="FFF6E9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2" name="文本框 11"/>
            <p:cNvSpPr txBox="1"/>
            <p:nvPr/>
          </p:nvSpPr>
          <p:spPr>
            <a:xfrm>
              <a:off x="7428" y="3398"/>
              <a:ext cx="4450" cy="37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  <a:scene3d>
                <a:camera prst="orthographicFront">
                  <a:rot lat="0" lon="0" rev="0"/>
                </a:camera>
                <a:lightRig rig="threePt" dir="t"/>
              </a:scene3d>
            </a:bodyPr>
            <a:lstStyle/>
            <a:p>
              <a:pPr indent="508000" algn="ctr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610347219"/>
                  </a:ext>
                </a:extLst>
              </a:pPr>
              <a:r>
                <a:rPr spc="200">
                  <a:solidFill>
                    <a:srgbClr val="FBFDFC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程门立雪</a:t>
              </a:r>
              <a:endParaRPr spc="200">
                <a:solidFill>
                  <a:srgbClr val="FBFDFC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indent="457200" algn="l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519747147"/>
                  </a:ext>
                </a:extLst>
              </a:pPr>
              <a:r>
                <a:rPr sz="1600" spc="200">
                  <a:solidFill>
                    <a:srgbClr val="FBFDFC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北宋时期，福建将乐县有个叫杨时的进士，他特别喜好钻研学问，到处寻师访友，曾就学于洛阳著名学者程颢门下。后来程颢又将杨时推荐到其弟程颐门下，在洛阳伊川所建的伊川书院中求学。杨时那时已四十多岁，学问也相当高，但他仍谦虚谨慎，不骄不躁，尊师敬友，深得程颐的喜爱，被程颐视为得意门生，得其真传。</a:t>
              </a:r>
              <a:endParaRPr sz="1600" spc="200">
                <a:solidFill>
                  <a:srgbClr val="FBFDFC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indent="457200" algn="l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519747147"/>
                  </a:ext>
                </a:extLst>
              </a:pPr>
              <a:r>
                <a:rPr sz="1600" spc="200">
                  <a:solidFill>
                    <a:srgbClr val="FBFDFC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一天，杨时同一起学习的游酢向程颐请求学问，却不巧赶上老师正在屋中打盹儿。杨时便劝告游酢不要惊醒老师，于是两人静立门口，等老师醒来。一会儿，天飘起鹅毛大雪，越下越急，杨时和游酢却还立在雪中，游酢实在冻得受不了，几次想叫醒程颐，都被杨时阻拦住了。直到程颐一觉醒来，才赫然发现门外的两个雪人，程颐深受感动。从此，程颐更加尽心尽力教杨时，杨时也不负众望，终于学到了老师的全部学问。</a:t>
              </a:r>
              <a:endParaRPr sz="1600" spc="200">
                <a:solidFill>
                  <a:srgbClr val="FBFDFC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89915" y="2490470"/>
            <a:ext cx="3081020" cy="4367530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1610" y="-635"/>
            <a:ext cx="2295525" cy="321627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825115" y="2131695"/>
            <a:ext cx="6541135" cy="1978660"/>
            <a:chOff x="4450" y="3372"/>
            <a:chExt cx="10301" cy="3116"/>
          </a:xfrm>
        </p:grpSpPr>
        <p:sp>
          <p:nvSpPr>
            <p:cNvPr id="2" name="矩形 1"/>
            <p:cNvSpPr/>
            <p:nvPr/>
          </p:nvSpPr>
          <p:spPr>
            <a:xfrm>
              <a:off x="4720" y="3642"/>
              <a:ext cx="9761" cy="257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4450" y="3372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4481" y="6218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4481" y="3372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450" y="6218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231515" y="2459990"/>
            <a:ext cx="8305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华文仿宋" panose="02010600040101010101" charset="-122"/>
                <a:ea typeface="华文仿宋" panose="02010600040101010101" charset="-122"/>
              </a:rPr>
              <a:t>壹</a:t>
            </a:r>
            <a:endParaRPr lang="zh-CN" altLang="en-US" sz="8000">
              <a:latin typeface="华文仿宋" panose="02010600040101010101" charset="-122"/>
              <a:ea typeface="华文仿宋" panose="0201060004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387850" y="2529205"/>
            <a:ext cx="0" cy="11836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713605" y="2860040"/>
            <a:ext cx="363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师生交往礼仪</a:t>
            </a:r>
            <a:endParaRPr lang="zh-CN" altLang="en-US" sz="2800" b="1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6395" y="255270"/>
            <a:ext cx="1863725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案例导入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7565" y="887730"/>
            <a:ext cx="10009505" cy="424624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/>
              <a:t> </a:t>
            </a:r>
            <a:r>
              <a:rPr lang="zh-CN" altLang="en-US"/>
              <a:t>星期一的早晨,丹丹和蛋蛋-起早早地背上书包去上学了。他俩边走边唱,突然,蛋蛋发现了一只羽毛绚丽的小鸟在树枝上跳来跳去。好奇的蛋蛋喊着丹丹-起到树下逗引小鸟,两人玩的很是高兴,但是时间在一分一秒的过去,丹丹意识到上学就要迟到了,就催促蛋蛋:快点走吧,要不然就迟到了。蛋蛋玩的正在兴头上,不想离开。</a:t>
            </a:r>
            <a:endParaRPr lang="zh-CN" altLang="en-US"/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/>
              <a:t>蛋蛋说: "这不还没到点吗 ?着什么急啊?这只鸟简直太漂亮、太有意思了, 我还要再玩会,要走你自己走吧”。</a:t>
            </a:r>
            <a:endParaRPr lang="zh-CN" altLang="en-US"/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/>
              <a:t>丹丹无论怎么劝说,蛋蛋却始都终置之不理,无奈，自己上学去了。</a:t>
            </a:r>
            <a:endParaRPr lang="zh-CN" altLang="en-US"/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/>
              <a:t>“叮铃铃”，“叮铃铃” , 随着两声清脆的上课铃响,同学们都静静地坐在位置上,老师站在讲台前,大家都准备上课了。“呼” 教室门被踢开了, 蛋蛋满头大汗的跑了进来,在自己的位置上重重的坐下,嘴里喘着粗气,一阵忙碌将自己的学习用具摆好....</a:t>
            </a:r>
            <a:endParaRPr lang="zh-CN" altLang="en-US"/>
          </a:p>
        </p:txBody>
      </p:sp>
      <p:sp>
        <p:nvSpPr>
          <p:cNvPr id="9" name="矩形 8" descr="7b0a2020202022776f7264617274223a20227b5c2269645c223a32353030333237352c5c227469645c223a5c225c227d220a7d0a"/>
          <p:cNvSpPr/>
          <p:nvPr/>
        </p:nvSpPr>
        <p:spPr>
          <a:xfrm rot="20880000">
            <a:off x="6898640" y="5048250"/>
            <a:ext cx="5730875" cy="1324610"/>
          </a:xfrm>
          <a:prstGeom prst="rect">
            <a:avLst/>
          </a:prstGeom>
          <a:noFill/>
        </p:spPr>
        <p:txBody>
          <a:bodyPr wrap="square" lIns="90170" tIns="46990" rIns="90170" bIns="46990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000" b="1">
                <a:ln w="22225" cmpd="sng">
                  <a:solidFill>
                    <a:srgbClr val="F3EDDA"/>
                  </a:solidFill>
                  <a:prstDash val="solid"/>
                </a:ln>
                <a:solidFill>
                  <a:srgbClr val="A12E37"/>
                </a:solidFill>
                <a:effectLst>
                  <a:outerShdw dist="50800" dir="2700000" algn="tl" rotWithShape="0">
                    <a:srgbClr val="313838">
                      <a:alpha val="100000"/>
                    </a:srgbClr>
                  </a:outerShdw>
                </a:effectLst>
                <a:latin typeface="汉仪雪君体简" panose="02010600000101010101" charset="-122"/>
                <a:ea typeface="汉仪雪君体简" panose="02010600000101010101" charset="-122"/>
              </a:rPr>
              <a:t>你怎么看？</a:t>
            </a:r>
            <a:endParaRPr lang="zh-CN" altLang="en-US" sz="8000" b="1">
              <a:ln w="22225" cmpd="sng">
                <a:solidFill>
                  <a:srgbClr val="F3EDDA"/>
                </a:solidFill>
                <a:prstDash val="solid"/>
              </a:ln>
              <a:solidFill>
                <a:srgbClr val="A12E37"/>
              </a:solidFill>
              <a:effectLst>
                <a:outerShdw dist="50800" dir="2700000" algn="tl" rotWithShape="0">
                  <a:srgbClr val="313838">
                    <a:alpha val="100000"/>
                  </a:srgbClr>
                </a:outerShdw>
              </a:effectLst>
              <a:latin typeface="汉仪雪君体简" panose="02010600000101010101" charset="-122"/>
              <a:ea typeface="汉仪雪君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3410" y="561340"/>
            <a:ext cx="158750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案例分析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47825" y="2038985"/>
            <a:ext cx="8193405" cy="286131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不迟到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是一个学生必须遵守的最起码的礼仪。蛋蛋上课迟到了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这样毫无顾忌地冲进教室是很不礼貌的。可惜蛋蛋没意识到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依然还弄出很多的响声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破坏了整个教室的安静气氛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这样做影响了大家的学习。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迟到,是很不好的行为习惯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会在同学中造成不好的影响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也会影响自己的学习。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因特殊原因迟到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应在教室门口喊”报告”, 得到老师允许后方可进入教室。同时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在走向自己的座位时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动作要轻、快</a:t>
            </a:r>
            <a:r>
              <a:rPr 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避免影响上课秩序。</a:t>
            </a:r>
            <a:endParaRPr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223520" y="3406140"/>
            <a:ext cx="2207895" cy="844550"/>
          </a:xfrm>
          <a:prstGeom prst="ellipse">
            <a:avLst/>
          </a:prstGeom>
          <a:solidFill>
            <a:srgbClr val="F4AB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（一）课程进行过程中礼仪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" name="虚尾箭头 19"/>
          <p:cNvSpPr/>
          <p:nvPr/>
        </p:nvSpPr>
        <p:spPr>
          <a:xfrm>
            <a:off x="2664460" y="3668395"/>
            <a:ext cx="490855" cy="319405"/>
          </a:xfrm>
          <a:prstGeom prst="stripedRightArrow">
            <a:avLst/>
          </a:prstGeom>
          <a:solidFill>
            <a:srgbClr val="F4AB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161030" y="3406140"/>
            <a:ext cx="1198245" cy="844550"/>
          </a:xfrm>
          <a:prstGeom prst="ellipse">
            <a:avLst/>
          </a:prstGeom>
          <a:solidFill>
            <a:srgbClr val="F4AB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 课前准备</a:t>
            </a:r>
            <a:endParaRPr lang="zh-CN" altLang="en-US" sz="16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虚尾箭头 21"/>
          <p:cNvSpPr/>
          <p:nvPr/>
        </p:nvSpPr>
        <p:spPr>
          <a:xfrm>
            <a:off x="4465320" y="3668395"/>
            <a:ext cx="490855" cy="319405"/>
          </a:xfrm>
          <a:prstGeom prst="stripedRightArrow">
            <a:avLst/>
          </a:prstGeom>
          <a:solidFill>
            <a:srgbClr val="F4AB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094605" y="3406140"/>
            <a:ext cx="1170940" cy="844550"/>
          </a:xfrm>
          <a:prstGeom prst="ellipse">
            <a:avLst/>
          </a:prstGeom>
          <a:solidFill>
            <a:srgbClr val="F4AB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2. 上课礼仪</a:t>
            </a:r>
            <a:endParaRPr lang="zh-CN" altLang="en-US" sz="1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" name="虚尾箭头 23"/>
          <p:cNvSpPr/>
          <p:nvPr/>
        </p:nvSpPr>
        <p:spPr>
          <a:xfrm>
            <a:off x="6397625" y="3668395"/>
            <a:ext cx="490855" cy="319405"/>
          </a:xfrm>
          <a:prstGeom prst="stripedRightArrow">
            <a:avLst/>
          </a:prstGeom>
          <a:solidFill>
            <a:srgbClr val="F4AB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988810" y="3055620"/>
            <a:ext cx="1602105" cy="1544955"/>
          </a:xfrm>
          <a:prstGeom prst="ellipse">
            <a:avLst/>
          </a:prstGeom>
          <a:solidFill>
            <a:srgbClr val="F4AB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3. 下课礼仪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rot="2520000">
            <a:off x="4345305" y="2508885"/>
            <a:ext cx="114300" cy="1029970"/>
            <a:chOff x="12132" y="2158"/>
            <a:chExt cx="180" cy="2441"/>
          </a:xfrm>
        </p:grpSpPr>
        <p:sp>
          <p:nvSpPr>
            <p:cNvPr id="53" name="椭圆 52"/>
            <p:cNvSpPr/>
            <p:nvPr/>
          </p:nvSpPr>
          <p:spPr>
            <a:xfrm>
              <a:off x="12132" y="4419"/>
              <a:ext cx="180" cy="180"/>
            </a:xfrm>
            <a:prstGeom prst="ellipse">
              <a:avLst/>
            </a:prstGeom>
            <a:solidFill>
              <a:srgbClr val="F4AB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 flipV="1">
              <a:off x="12222" y="2158"/>
              <a:ext cx="0" cy="2441"/>
            </a:xfrm>
            <a:prstGeom prst="line">
              <a:avLst/>
            </a:prstGeom>
            <a:ln>
              <a:solidFill>
                <a:srgbClr val="F4AB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 rot="21120000">
            <a:off x="5888990" y="4245610"/>
            <a:ext cx="114300" cy="1107440"/>
            <a:chOff x="5796760" y="3373545"/>
            <a:chExt cx="83023" cy="1048962"/>
          </a:xfrm>
        </p:grpSpPr>
        <p:sp>
          <p:nvSpPr>
            <p:cNvPr id="34" name="椭圆 33"/>
            <p:cNvSpPr/>
            <p:nvPr/>
          </p:nvSpPr>
          <p:spPr>
            <a:xfrm>
              <a:off x="5796760" y="3373688"/>
              <a:ext cx="83023" cy="83023"/>
            </a:xfrm>
            <a:prstGeom prst="ellipse">
              <a:avLst/>
            </a:prstGeom>
            <a:solidFill>
              <a:srgbClr val="F4AB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5838271" y="3373545"/>
              <a:ext cx="0" cy="1048962"/>
            </a:xfrm>
            <a:prstGeom prst="line">
              <a:avLst/>
            </a:prstGeom>
            <a:ln>
              <a:solidFill>
                <a:srgbClr val="F4AB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8" name="矩形 107"/>
          <p:cNvSpPr/>
          <p:nvPr/>
        </p:nvSpPr>
        <p:spPr>
          <a:xfrm>
            <a:off x="2005965" y="1030605"/>
            <a:ext cx="3424555" cy="2011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130000"/>
              </a:lnSpc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学生进入课堂要注意衣着整洁，夏天不能赤脚或穿拖鞋，不能穿无袖背心，也不能敞胸露怀。每节课前，提前 5 分钟进入教室，准备好上课用具，这既是尊重他人，也是尊重整个班集体。</a:t>
            </a:r>
            <a:endParaRPr lang="zh-CN" altLang="en-US" sz="1600" b="1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64460" y="5166995"/>
            <a:ext cx="4608830" cy="1691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fontAlgn="auto">
              <a:lnSpc>
                <a:spcPct val="130000"/>
              </a:lnSpc>
              <a:buFont typeface="Wingdings" panose="05000000000000000000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上课时要坐姿端正、专心听讲，精神饱满、认真记好笔记。学生提问或回答问题应先举手，待老师示意后方可发言。进行发言时，应自觉起立，目光正视老师，回答时声音清晰、洪亮，使老师和学生都能听清。其他学生要专心听，不要插话。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32625" y="1030605"/>
            <a:ext cx="3702050" cy="1370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130000"/>
              </a:lnSpc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听到下课铃响时，若老师还未宣布下课，学生应当安心听讲，不要忙着收拾书本，</a:t>
            </a:r>
            <a:endParaRPr lang="zh-CN" altLang="en-US" sz="1600" b="1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30000"/>
              </a:lnSpc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或把桌子弄得乒乓作响，这是对老师的不尊重。</a:t>
            </a:r>
            <a:endParaRPr lang="zh-CN" altLang="en-US" sz="1600" b="1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395" y="255270"/>
            <a:ext cx="2329815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sz="2400" b="1">
                <a:latin typeface="华文仿宋" panose="02010600040101010101" charset="-122"/>
                <a:ea typeface="华文仿宋" panose="02010600040101010101" charset="-122"/>
              </a:rPr>
              <a:t>一、课堂礼仪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rot="2520000">
            <a:off x="8222615" y="1923415"/>
            <a:ext cx="114300" cy="1255395"/>
            <a:chOff x="12132" y="2158"/>
            <a:chExt cx="180" cy="2441"/>
          </a:xfrm>
        </p:grpSpPr>
        <p:sp>
          <p:nvSpPr>
            <p:cNvPr id="6" name="椭圆 5"/>
            <p:cNvSpPr/>
            <p:nvPr>
              <p:custDataLst>
                <p:tags r:id="rId2"/>
              </p:custDataLst>
            </p:nvPr>
          </p:nvSpPr>
          <p:spPr>
            <a:xfrm>
              <a:off x="12132" y="4419"/>
              <a:ext cx="180" cy="180"/>
            </a:xfrm>
            <a:prstGeom prst="ellipse">
              <a:avLst/>
            </a:prstGeom>
            <a:solidFill>
              <a:srgbClr val="F4AB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ctr"/>
              <a:endParaRPr lang="zh-CN" altLang="en-US" sz="1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3"/>
              </p:custDataLst>
            </p:nvPr>
          </p:nvCxnSpPr>
          <p:spPr>
            <a:xfrm flipV="1">
              <a:off x="12222" y="2158"/>
              <a:ext cx="0" cy="2441"/>
            </a:xfrm>
            <a:prstGeom prst="line">
              <a:avLst/>
            </a:prstGeom>
            <a:ln>
              <a:solidFill>
                <a:srgbClr val="F4AB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108" grpId="0"/>
      <p:bldP spid="4" grpId="0"/>
      <p:bldP spid="7" grpId="0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934_6*l_h_i*1_2_2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7934_6*l_h_i*1_2_3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5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27934_6*l_h_i*1_2_4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20227934_6*l_h_i*1_2_5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7934_6*l_h_a*1_2_1"/>
  <p:tag name="KSO_WM_TEMPLATE_CATEGORY" val="diagram"/>
  <p:tag name="KSO_WM_TEMPLATE_INDEX" val="20227934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15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7934_6*l_h_i*1_3_1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7934_6*l_h_i*1_3_2"/>
  <p:tag name="KSO_WM_TEMPLATE_CATEGORY" val="diagram"/>
  <p:tag name="KSO_WM_TEMPLATE_INDEX" val="20227934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7934_6*l_h_i*1_3_3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5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27934_6*l_h_i*1_3_4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diagram20227934_6*l_h_i*1_3_5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7934_6*l_h_a*1_3_1"/>
  <p:tag name="KSO_WM_TEMPLATE_CATEGORY" val="diagram"/>
  <p:tag name="KSO_WM_TEMPLATE_INDEX" val="20227934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7934_6*l_h_i*1_4_1"/>
  <p:tag name="KSO_WM_TEMPLATE_CATEGORY" val="diagram"/>
  <p:tag name="KSO_WM_TEMPLATE_INDEX" val="20227934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7934_6*l_h_i*1_4_2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27934_6*l_h_i*1_4_3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LINE_FORE_SCHEMECOLOR_INDEX_BRIGHTNESS" val="0"/>
  <p:tag name="KSO_WM_UNIT_LINE_FORE_SCHEMECOLOR_INDEX" val="5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27934_6*l_h_i*1_4_4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5"/>
  <p:tag name="KSO_WM_UNIT_ID" val="diagram20227934_6*l_h_i*1_4_5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27934_6*l_h_a*1_4_1"/>
  <p:tag name="KSO_WM_TEMPLATE_CATEGORY" val="diagram"/>
  <p:tag name="KSO_WM_TEMPLATE_INDEX" val="20227934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27934_6*l_h_i*1_5_1"/>
  <p:tag name="KSO_WM_TEMPLATE_CATEGORY" val="diagram"/>
  <p:tag name="KSO_WM_TEMPLATE_INDEX" val="20227934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227934_6*l_h_i*1_5_2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227934_6*l_h_i*1_5_3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934_6*l_h_i*1_1_1"/>
  <p:tag name="KSO_WM_TEMPLATE_CATEGORY" val="diagram"/>
  <p:tag name="KSO_WM_TEMPLATE_INDEX" val="2022793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0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LINE_FORE_SCHEMECOLOR_INDEX_BRIGHTNESS" val="0"/>
  <p:tag name="KSO_WM_UNIT_LINE_FORE_SCHEMECOLOR_INDEX" val="5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20227934_6*l_h_i*1_5_4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5"/>
  <p:tag name="KSO_WM_UNIT_ID" val="diagram20227934_6*l_h_i*1_5_5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227934_6*l_h_a*1_5_1"/>
  <p:tag name="KSO_WM_TEMPLATE_CATEGORY" val="diagram"/>
  <p:tag name="KSO_WM_TEMPLATE_INDEX" val="20227934"/>
  <p:tag name="KSO_WM_UNIT_LAYERLEVEL" val="1_1_1"/>
  <p:tag name="KSO_WM_TAG_VERSION" val="1.0"/>
  <p:tag name="KSO_WM_BEAUTIFY_FLAG" val="#wm#"/>
  <p:tag name="KSO_WM_UNIT_TEXT_FILL_FORE_SCHEMECOLOR_INDEX" val="9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20227934_6*l_h_i*1_6_1"/>
  <p:tag name="KSO_WM_TEMPLATE_CATEGORY" val="diagram"/>
  <p:tag name="KSO_WM_TEMPLATE_INDEX" val="20227934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diagram20227934_6*l_h_i*1_6_2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diagram20227934_6*l_h_i*1_6_3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FILL_FORE_SCHEMECOLOR_INDEX_BRIGHTNESS" val="0"/>
  <p:tag name="KSO_WM_UNIT_FILL_FORE_SCHEMECOLOR_INDEX" val="10"/>
  <p:tag name="KSO_WM_UNIT_FILL_TYPE" val="1"/>
  <p:tag name="KSO_WM_UNIT_LINE_FORE_SCHEMECOLOR_INDEX_BRIGHTNESS" val="0"/>
  <p:tag name="KSO_WM_UNIT_LINE_FORE_SCHEMECOLOR_INDEX" val="5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4"/>
  <p:tag name="KSO_WM_UNIT_ID" val="diagram20227934_6*l_h_i*1_6_4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5"/>
  <p:tag name="KSO_WM_UNIT_ID" val="diagram20227934_6*l_h_i*1_6_5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6_1"/>
  <p:tag name="KSO_WM_UNIT_ID" val="diagram20227934_6*l_h_a*1_6_1"/>
  <p:tag name="KSO_WM_TEMPLATE_CATEGORY" val="diagram"/>
  <p:tag name="KSO_WM_TEMPLATE_INDEX" val="20227934"/>
  <p:tag name="KSO_WM_UNIT_LAYERLEVEL" val="1_1_1"/>
  <p:tag name="KSO_WM_TAG_VERSION" val="1.0"/>
  <p:tag name="KSO_WM_BEAUTIFY_FLAG" val="#wm#"/>
  <p:tag name="KSO_WM_UNIT_TEXT_FILL_FORE_SCHEMECOLOR_INDEX" val="10"/>
  <p:tag name="KSO_WM_UNIT_TEXT_FILL_TYPE" val="1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934_6*l_h_i*1_1_2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169785_1*q_h_i*1_1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DIAGRAM_SCHEMECOLOR_ID" val="1"/>
  <p:tag name="KSO_WM_UNIT_USESOURCEFORMAT_APPLY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169785_1*q_h_i*1_3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DIAGRAM_SCHEMECOLOR_ID" val="1"/>
  <p:tag name="KSO_WM_UNIT_USESOURCEFORMAT_APPLY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169785_1*q_h_i*1_2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DIAGRAM_SCHEMECOLOR_ID" val="1"/>
  <p:tag name="KSO_WM_UNIT_USESOURCEFORMAT_APPLY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169785_1*q_h_i*1_2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  <p:tag name="KSO_WM_UNIT_DIAGRAM_SCHEMECOLOR_ID" val="1"/>
  <p:tag name="KSO_WM_UNIT_USESOURCEFORMAT_APPLY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169785_1*q_h_i*1_1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DIAGRAM_SCHEMECOLOR_ID" val="1"/>
  <p:tag name="KSO_WM_UNIT_USESOURCEFORMAT_APPLY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169785_1*q_h_i*1_3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7"/>
  <p:tag name="KSO_WM_UNIT_LINE_FILL_TYPE" val="2"/>
  <p:tag name="KSO_WM_UNIT_DIAGRAM_SCHEMECOLOR_ID" val="1"/>
  <p:tag name="KSO_WM_UNIT_USESOURCEFORMAT_APPLY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2_3"/>
  <p:tag name="KSO_WM_UNIT_ID" val="diagram20169785_1*q_h_i*1_2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14"/>
  <p:tag name="KSO_WM_UNIT_TEXT_FILL_TYPE" val="1"/>
  <p:tag name="KSO_WM_UNIT_DIAGRAM_SCHEMECOLOR_ID" val="1"/>
  <p:tag name="KSO_WM_UNIT_USESOURCEFORMAT_APPLY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3_3"/>
  <p:tag name="KSO_WM_UNIT_ID" val="diagram20169785_1*q_h_i*1_3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7"/>
  <p:tag name="KSO_WM_UNIT_LINE_FILL_TYPE" val="2"/>
  <p:tag name="KSO_WM_UNIT_TEXT_FILL_FORE_SCHEMECOLOR_INDEX" val="14"/>
  <p:tag name="KSO_WM_UNIT_TEXT_FILL_TYPE" val="1"/>
  <p:tag name="KSO_WM_UNIT_DIAGRAM_SCHEMECOLOR_ID" val="1"/>
  <p:tag name="KSO_WM_UNIT_USESOURCEFORMAT_APPLY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1_3"/>
  <p:tag name="KSO_WM_UNIT_ID" val="diagram20169785_1*q_h_i*1_1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4"/>
  <p:tag name="KSO_WM_UNIT_TEXT_FILL_TYPE" val="1"/>
  <p:tag name="KSO_WM_UNIT_DIAGRAM_SCHEMECOLOR_ID" val="1"/>
  <p:tag name="KSO_WM_UNIT_USESOURCEFORMAT_APPLY" val="1"/>
</p:tagLst>
</file>

<file path=ppt/tags/tag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7934_6*l_h_i*1_1_3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169785_1*q_i*1_1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4"/>
  <p:tag name="KSO_WM_UNIT_LINE_FILL_TYPE" val="2"/>
  <p:tag name="KSO_WM_UNIT_DIAGRAM_SCHEMECOLOR_ID" val="1"/>
  <p:tag name="KSO_WM_UNIT_USESOURCEFORMAT_APPLY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169785_1*q_i*1_2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169785_1*q_i*1_3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169785_1*q_i*1_4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54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169785_1*q_h_f*1_1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55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169785_1*q_h_f*1_2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56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169785_1*q_h_f*1_3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57.xml><?xml version="1.0" encoding="utf-8"?>
<p:tagLst xmlns:p="http://schemas.openxmlformats.org/presentationml/2006/main">
  <p:tag name="KSO_WM_UNIT_VALUE" val="151*15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x"/>
  <p:tag name="KSO_WM_UNIT_INDEX" val="1_1"/>
  <p:tag name="KSO_WM_UNIT_ID" val="diagram20169785_1*q_x*1_1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DIAGRAM_SCHEMECOLOR_ID" val="1"/>
  <p:tag name="KSO_WM_UNIT_USESOURCEFORMAT_APPLY" val="1"/>
</p:tagLst>
</file>

<file path=ppt/tags/tag58.xml><?xml version="1.0" encoding="utf-8"?>
<p:tagLst xmlns:p="http://schemas.openxmlformats.org/presentationml/2006/main">
  <p:tag name="KSO_WM_UNIT_VALUE" val="130*188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2_1"/>
  <p:tag name="KSO_WM_UNIT_ID" val="diagram20169785_1*q_h_x*1_2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DIAGRAM_SCHEMECOLOR_ID" val="1"/>
  <p:tag name="KSO_WM_UNIT_USESOURCEFORMAT_APPLY" val="1"/>
</p:tagLst>
</file>

<file path=ppt/tags/tag59.xml><?xml version="1.0" encoding="utf-8"?>
<p:tagLst xmlns:p="http://schemas.openxmlformats.org/presentationml/2006/main">
  <p:tag name="KSO_WM_UNIT_VALUE" val="164*15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1_1"/>
  <p:tag name="KSO_WM_UNIT_ID" val="diagram20169785_1*q_h_x*1_1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DIAGRAM_SCHEMECOLOR_ID" val="1"/>
  <p:tag name="KSO_WM_UNIT_USESOURCEFORMAT_APPLY" val="1"/>
</p:tagLst>
</file>

<file path=ppt/tags/tag6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27934_6*l_h_i*1_1_4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VALUE" val="198*174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3_1"/>
  <p:tag name="KSO_WM_UNIT_ID" val="diagram20169785_1*q_h_x*1_3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DIAGRAM_SCHEMECOLOR_ID" val="1"/>
  <p:tag name="KSO_WM_UNIT_USESOURCEFORMAT_APPLY" val="1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ISPRING_PRESENTATION_TITLE" val="PowerPoint 演示文稿"/>
  <p:tag name="KSO_WPP_MARK_KEY" val="6faf077a-c35f-40c0-8277-3428a7fd021d"/>
  <p:tag name="COMMONDATA" val="eyJoZGlkIjoiNjUyNTM3NTRkYWM5YjgzNGJhODU5OTY4ZGI2MmFjMzMifQ=="/>
</p:tagLst>
</file>

<file path=ppt/tags/tag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27934_6*l_h_i*1_1_5"/>
  <p:tag name="KSO_WM_TEMPLATE_CATEGORY" val="diagram"/>
  <p:tag name="KSO_WM_TEMPLATE_INDEX" val="20227934"/>
  <p:tag name="KSO_WM_UNIT_LAYERLEVEL" val="1_1_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7934_6*l_h_a*1_1_1"/>
  <p:tag name="KSO_WM_TEMPLATE_CATEGORY" val="diagram"/>
  <p:tag name="KSO_WM_TEMPLATE_INDEX" val="20227934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934_6*l_h_i*1_2_1"/>
  <p:tag name="KSO_WM_TEMPLATE_CATEGORY" val="diagram"/>
  <p:tag name="KSO_WM_TEMPLATE_INDEX" val="20227934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国风">
      <a:majorFont>
        <a:latin typeface="华文细黑"/>
        <a:ea typeface="方正清刻本悦宋简体"/>
        <a:cs typeface=""/>
      </a:majorFont>
      <a:minorFont>
        <a:latin typeface="华文细黑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3033</Words>
  <Application>WPS 演示</Application>
  <PresentationFormat>宽屏</PresentationFormat>
  <Paragraphs>156</Paragraphs>
  <Slides>19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42" baseType="lpstr">
      <vt:lpstr>Arial</vt:lpstr>
      <vt:lpstr>宋体</vt:lpstr>
      <vt:lpstr>Wingdings</vt:lpstr>
      <vt:lpstr>华文细黑</vt:lpstr>
      <vt:lpstr>幼圆</vt:lpstr>
      <vt:lpstr>楷体</vt:lpstr>
      <vt:lpstr>华文仿宋</vt:lpstr>
      <vt:lpstr>微软雅黑</vt:lpstr>
      <vt:lpstr>汉仪晓波折纸体简</vt:lpstr>
      <vt:lpstr>汉仪雪君体简</vt:lpstr>
      <vt:lpstr>Wingdings</vt:lpstr>
      <vt:lpstr>思源黑体 CN Bold</vt:lpstr>
      <vt:lpstr>黑体</vt:lpstr>
      <vt:lpstr>思源黑体 CN Light</vt:lpstr>
      <vt:lpstr>FontAwesome</vt:lpstr>
      <vt:lpstr>Calibri</vt:lpstr>
      <vt:lpstr>Times New Roman</vt:lpstr>
      <vt:lpstr>Arial Unicode MS</vt:lpstr>
      <vt:lpstr>方正清刻本悦宋简体</vt:lpstr>
      <vt:lpstr>等线</vt:lpstr>
      <vt:lpstr>ksdb</vt:lpstr>
      <vt:lpstr>Office 主题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</dc:creator>
  <cp:lastModifiedBy>雪城</cp:lastModifiedBy>
  <cp:revision>103</cp:revision>
  <dcterms:created xsi:type="dcterms:W3CDTF">2017-06-23T06:25:00Z</dcterms:created>
  <dcterms:modified xsi:type="dcterms:W3CDTF">2023-08-02T02:50:16Z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ACA4D6947C134F55A1C65583C3815843</vt:lpwstr>
  </property>
</Properties>
</file>